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c74b6983b448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824354c6994efb"/>
  </p:sldMasterIdLst>
  <p:sldIdLst>
    <p:sldId xmlns:r="http://schemas.openxmlformats.org/officeDocument/2006/relationships" id="256" r:id="R71e6bc1f8d2c49cb"/>
    <p:sldId xmlns:r="http://schemas.openxmlformats.org/officeDocument/2006/relationships" id="257" r:id="Re9b448ac33d5486a"/>
    <p:sldId xmlns:r="http://schemas.openxmlformats.org/officeDocument/2006/relationships" id="258" r:id="Rced84e27378c40c4"/>
    <p:sldId xmlns:r="http://schemas.openxmlformats.org/officeDocument/2006/relationships" id="259" r:id="Re0b45b29d9ea4c17"/>
    <p:sldId xmlns:r="http://schemas.openxmlformats.org/officeDocument/2006/relationships" id="260" r:id="R7537fa4f46584e78"/>
    <p:sldId xmlns:r="http://schemas.openxmlformats.org/officeDocument/2006/relationships" id="261" r:id="R4965092d62f442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824354c6994efb" /><Relationship Type="http://schemas.openxmlformats.org/officeDocument/2006/relationships/slide" Target="/ppt/slides/slide1.xml" Id="R71e6bc1f8d2c49cb" /><Relationship Type="http://schemas.openxmlformats.org/officeDocument/2006/relationships/slide" Target="/ppt/slides/slide2.xml" Id="Re9b448ac33d5486a" /><Relationship Type="http://schemas.openxmlformats.org/officeDocument/2006/relationships/slide" Target="/ppt/slides/slide3.xml" Id="Rced84e27378c40c4" /><Relationship Type="http://schemas.openxmlformats.org/officeDocument/2006/relationships/slide" Target="/ppt/slides/slide4.xml" Id="Re0b45b29d9ea4c17" /><Relationship Type="http://schemas.openxmlformats.org/officeDocument/2006/relationships/slide" Target="/ppt/slides/slide5.xml" Id="R7537fa4f46584e78" /><Relationship Type="http://schemas.openxmlformats.org/officeDocument/2006/relationships/slide" Target="/ppt/slides/slide6.xml" Id="R4965092d62f442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3810bca0d049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c655278c74881" /><Relationship Type="http://schemas.openxmlformats.org/officeDocument/2006/relationships/theme" Target="/ppt/slideMasters/theme/theme1.xml" Id="R0bd0acf1b8b94a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2c655278c748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0a7f6556743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9dd8b0422c4c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26ee7eb2648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2d9b595b24f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06292c1c544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cf7763a6545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BRISKELY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BRISKELY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BRISKELY AS ble etablert [år] og holder til i Saltnes.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BRISKELY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BRISKELY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BRISKELY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4 567 575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38 715 659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41 780 917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BRISKELY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Hvalfangerveien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1642 Saltnes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gne@briskely.no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933 072 428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BRISKELY AS</a:t>
            </a:r>
          </a:p>
        </p:txBody>
      </p:sp>
    </p:spTree>
  </p:cSld>
  <p:clrMapOvr>
    <a:masterClrMapping xmlns:a="http://schemas.openxmlformats.org/drawingml/2006/main"/>
  </p:clrMapOvr>
</p:sld>
</file>