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253118419145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84a65fabde4df5"/>
  </p:sldMasterIdLst>
  <p:sldIdLst>
    <p:sldId xmlns:r="http://schemas.openxmlformats.org/officeDocument/2006/relationships" id="256" r:id="R7fac3f6ece064d4e"/>
    <p:sldId xmlns:r="http://schemas.openxmlformats.org/officeDocument/2006/relationships" id="257" r:id="Reee9814b210041ea"/>
    <p:sldId xmlns:r="http://schemas.openxmlformats.org/officeDocument/2006/relationships" id="258" r:id="Ra1d20fa00ef34f27"/>
    <p:sldId xmlns:r="http://schemas.openxmlformats.org/officeDocument/2006/relationships" id="259" r:id="R1fe1a23a01624a89"/>
    <p:sldId xmlns:r="http://schemas.openxmlformats.org/officeDocument/2006/relationships" id="260" r:id="R2e93d67f9d604c71"/>
    <p:sldId xmlns:r="http://schemas.openxmlformats.org/officeDocument/2006/relationships" id="261" r:id="R3b9114c35ead4c6e"/>
    <p:sldId xmlns:r="http://schemas.openxmlformats.org/officeDocument/2006/relationships" id="262" r:id="R76457ae178684e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4a65fabde4df5" /><Relationship Type="http://schemas.openxmlformats.org/officeDocument/2006/relationships/slide" Target="/ppt/slides/slide1.xml" Id="R7fac3f6ece064d4e" /><Relationship Type="http://schemas.openxmlformats.org/officeDocument/2006/relationships/slide" Target="/ppt/slides/slide2.xml" Id="Reee9814b210041ea" /><Relationship Type="http://schemas.openxmlformats.org/officeDocument/2006/relationships/slide" Target="/ppt/slides/slide3.xml" Id="Ra1d20fa00ef34f27" /><Relationship Type="http://schemas.openxmlformats.org/officeDocument/2006/relationships/slide" Target="/ppt/slides/slide4.xml" Id="R1fe1a23a01624a89" /><Relationship Type="http://schemas.openxmlformats.org/officeDocument/2006/relationships/slide" Target="/ppt/slides/slide5.xml" Id="R2e93d67f9d604c71" /><Relationship Type="http://schemas.openxmlformats.org/officeDocument/2006/relationships/slide" Target="/ppt/slides/slide6.xml" Id="R3b9114c35ead4c6e" /><Relationship Type="http://schemas.openxmlformats.org/officeDocument/2006/relationships/slide" Target="/ppt/slides/slide7.xml" Id="R76457ae178684e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5a6809f2e43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ad5c268d047cc" /><Relationship Type="http://schemas.openxmlformats.org/officeDocument/2006/relationships/theme" Target="/ppt/slideMasters/theme/theme1.xml" Id="R028f3907ef3749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ead5c268d0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1cbb750174b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a31380ada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04e01869c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3d45d708442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e4f759627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cdd9f49d44f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ba691be13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DKWM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DKWM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 MACIEJ WOZNIAK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DAWID JAN MATYJANOWSKI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Folkestads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933 064 913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