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7d3b49719949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0fb99c081e4d7e"/>
  </p:sldMasterIdLst>
  <p:sldIdLst>
    <p:sldId xmlns:r="http://schemas.openxmlformats.org/officeDocument/2006/relationships" id="256" r:id="Rd3879460598c4c77"/>
    <p:sldId xmlns:r="http://schemas.openxmlformats.org/officeDocument/2006/relationships" id="257" r:id="R1607ec9c8b074c60"/>
    <p:sldId xmlns:r="http://schemas.openxmlformats.org/officeDocument/2006/relationships" id="258" r:id="Rb59217c048f14653"/>
    <p:sldId xmlns:r="http://schemas.openxmlformats.org/officeDocument/2006/relationships" id="259" r:id="Rbc511a1cef624fa3"/>
    <p:sldId xmlns:r="http://schemas.openxmlformats.org/officeDocument/2006/relationships" id="260" r:id="R61e54e7e283b42b3"/>
    <p:sldId xmlns:r="http://schemas.openxmlformats.org/officeDocument/2006/relationships" id="261" r:id="Ra0cc66f453564cf8"/>
    <p:sldId xmlns:r="http://schemas.openxmlformats.org/officeDocument/2006/relationships" id="262" r:id="R740f9a7fdbaf44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fb99c081e4d7e" /><Relationship Type="http://schemas.openxmlformats.org/officeDocument/2006/relationships/slide" Target="/ppt/slides/slide1.xml" Id="Rd3879460598c4c77" /><Relationship Type="http://schemas.openxmlformats.org/officeDocument/2006/relationships/slide" Target="/ppt/slides/slide2.xml" Id="R1607ec9c8b074c60" /><Relationship Type="http://schemas.openxmlformats.org/officeDocument/2006/relationships/slide" Target="/ppt/slides/slide3.xml" Id="Rb59217c048f14653" /><Relationship Type="http://schemas.openxmlformats.org/officeDocument/2006/relationships/slide" Target="/ppt/slides/slide4.xml" Id="Rbc511a1cef624fa3" /><Relationship Type="http://schemas.openxmlformats.org/officeDocument/2006/relationships/slide" Target="/ppt/slides/slide5.xml" Id="R61e54e7e283b42b3" /><Relationship Type="http://schemas.openxmlformats.org/officeDocument/2006/relationships/slide" Target="/ppt/slides/slide6.xml" Id="Ra0cc66f453564cf8" /><Relationship Type="http://schemas.openxmlformats.org/officeDocument/2006/relationships/slide" Target="/ppt/slides/slide7.xml" Id="R740f9a7fdbaf44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b9aeca6a74e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89de02b714e14" /><Relationship Type="http://schemas.openxmlformats.org/officeDocument/2006/relationships/theme" Target="/ppt/slideMasters/theme/theme1.xml" Id="R3bda78639eac4a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c89de02b714e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51ecd5a554a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cfc11bd9f45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fe309ae804a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14c8b319a4b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43ea56e95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a4a91538b48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491ddb95341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BRENNE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12 494 482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15 145 755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KENNETH BRENNE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INGE GAUPHOLM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933 039 986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