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e987f46044f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1ce32ce334453b"/>
  </p:sldMasterIdLst>
  <p:sldIdLst>
    <p:sldId xmlns:r="http://schemas.openxmlformats.org/officeDocument/2006/relationships" id="256" r:id="R8c5e65cdd6744508"/>
    <p:sldId xmlns:r="http://schemas.openxmlformats.org/officeDocument/2006/relationships" id="257" r:id="R088b5e60959b4d73"/>
    <p:sldId xmlns:r="http://schemas.openxmlformats.org/officeDocument/2006/relationships" id="258" r:id="R22e9cee3132c408a"/>
    <p:sldId xmlns:r="http://schemas.openxmlformats.org/officeDocument/2006/relationships" id="259" r:id="R2301772829634432"/>
    <p:sldId xmlns:r="http://schemas.openxmlformats.org/officeDocument/2006/relationships" id="260" r:id="R6f12dd0389954f99"/>
    <p:sldId xmlns:r="http://schemas.openxmlformats.org/officeDocument/2006/relationships" id="261" r:id="R02e5c1c27b574d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ce32ce334453b" /><Relationship Type="http://schemas.openxmlformats.org/officeDocument/2006/relationships/slide" Target="/ppt/slides/slide1.xml" Id="R8c5e65cdd6744508" /><Relationship Type="http://schemas.openxmlformats.org/officeDocument/2006/relationships/slide" Target="/ppt/slides/slide2.xml" Id="R088b5e60959b4d73" /><Relationship Type="http://schemas.openxmlformats.org/officeDocument/2006/relationships/slide" Target="/ppt/slides/slide3.xml" Id="R22e9cee3132c408a" /><Relationship Type="http://schemas.openxmlformats.org/officeDocument/2006/relationships/slide" Target="/ppt/slides/slide4.xml" Id="R2301772829634432" /><Relationship Type="http://schemas.openxmlformats.org/officeDocument/2006/relationships/slide" Target="/ppt/slides/slide5.xml" Id="R6f12dd0389954f99" /><Relationship Type="http://schemas.openxmlformats.org/officeDocument/2006/relationships/slide" Target="/ppt/slides/slide6.xml" Id="R02e5c1c27b574d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3d11dbd97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460d19b404c04" /><Relationship Type="http://schemas.openxmlformats.org/officeDocument/2006/relationships/theme" Target="/ppt/slideMasters/theme/theme1.xml" Id="Rb53647a26f974e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8460d19b404c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2712c40f2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1960a16fd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e26d0b09547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db7000bc2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4029ae17e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edf2f8116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VIKL INVEST AS ble etablert [år] og holder til i Tjelta.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−433 456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9 646 460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Tjeltavegen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4054 Tjelta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933 035 808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 INVEST AS</a:t>
            </a:r>
          </a:p>
        </p:txBody>
      </p:sp>
    </p:spTree>
  </p:cSld>
  <p:clrMapOvr>
    <a:masterClrMapping xmlns:a="http://schemas.openxmlformats.org/drawingml/2006/main"/>
  </p:clrMapOvr>
</p:sld>
</file>