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51aa52714348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6744c2fb6242b0"/>
  </p:sldMasterIdLst>
  <p:sldIdLst>
    <p:sldId xmlns:r="http://schemas.openxmlformats.org/officeDocument/2006/relationships" id="256" r:id="R8fe8d7bdd67d4fff"/>
    <p:sldId xmlns:r="http://schemas.openxmlformats.org/officeDocument/2006/relationships" id="257" r:id="R970e072160714c84"/>
    <p:sldId xmlns:r="http://schemas.openxmlformats.org/officeDocument/2006/relationships" id="258" r:id="Rdc123d2791304c27"/>
    <p:sldId xmlns:r="http://schemas.openxmlformats.org/officeDocument/2006/relationships" id="259" r:id="Rd56b33ae36f547ee"/>
    <p:sldId xmlns:r="http://schemas.openxmlformats.org/officeDocument/2006/relationships" id="260" r:id="R900743a6db6643fa"/>
    <p:sldId xmlns:r="http://schemas.openxmlformats.org/officeDocument/2006/relationships" id="261" r:id="Rda436ab3e1f04382"/>
    <p:sldId xmlns:r="http://schemas.openxmlformats.org/officeDocument/2006/relationships" id="262" r:id="R5d60667dba574e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744c2fb6242b0" /><Relationship Type="http://schemas.openxmlformats.org/officeDocument/2006/relationships/slide" Target="/ppt/slides/slide1.xml" Id="R8fe8d7bdd67d4fff" /><Relationship Type="http://schemas.openxmlformats.org/officeDocument/2006/relationships/slide" Target="/ppt/slides/slide2.xml" Id="R970e072160714c84" /><Relationship Type="http://schemas.openxmlformats.org/officeDocument/2006/relationships/slide" Target="/ppt/slides/slide3.xml" Id="Rdc123d2791304c27" /><Relationship Type="http://schemas.openxmlformats.org/officeDocument/2006/relationships/slide" Target="/ppt/slides/slide4.xml" Id="Rd56b33ae36f547ee" /><Relationship Type="http://schemas.openxmlformats.org/officeDocument/2006/relationships/slide" Target="/ppt/slides/slide5.xml" Id="R900743a6db6643fa" /><Relationship Type="http://schemas.openxmlformats.org/officeDocument/2006/relationships/slide" Target="/ppt/slides/slide6.xml" Id="Rda436ab3e1f04382" /><Relationship Type="http://schemas.openxmlformats.org/officeDocument/2006/relationships/slide" Target="/ppt/slides/slide7.xml" Id="R5d60667dba574e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b3b3dbef14f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b755c634343c0" /><Relationship Type="http://schemas.openxmlformats.org/officeDocument/2006/relationships/theme" Target="/ppt/slideMasters/theme/theme1.xml" Id="R80c935fd8f4d45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6b755c634343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42cb614db46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f3951b3484b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dce1f837741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48ad40f7f4e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059a1135346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e09edfb7249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dfdbd4e4247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BINV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BINV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BERTIL MUNKEBY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Bertil Munkeby, Høgholtet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933 029 409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BINV AS</a:t>
            </a:r>
          </a:p>
        </p:txBody>
      </p:sp>
    </p:spTree>
  </p:cSld>
  <p:clrMapOvr>
    <a:masterClrMapping xmlns:a="http://schemas.openxmlformats.org/drawingml/2006/main"/>
  </p:clrMapOvr>
</p:sld>
</file>