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9a3eea9c745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993f81dc245a2"/>
  </p:sldMasterIdLst>
  <p:sldIdLst>
    <p:sldId xmlns:r="http://schemas.openxmlformats.org/officeDocument/2006/relationships" id="256" r:id="R944f8cef795449fb"/>
    <p:sldId xmlns:r="http://schemas.openxmlformats.org/officeDocument/2006/relationships" id="257" r:id="R0da5737e3d724e87"/>
    <p:sldId xmlns:r="http://schemas.openxmlformats.org/officeDocument/2006/relationships" id="258" r:id="R6e3166c037d84d0f"/>
    <p:sldId xmlns:r="http://schemas.openxmlformats.org/officeDocument/2006/relationships" id="259" r:id="R9bd3165820594733"/>
    <p:sldId xmlns:r="http://schemas.openxmlformats.org/officeDocument/2006/relationships" id="260" r:id="R9d61ca66f5d5486f"/>
    <p:sldId xmlns:r="http://schemas.openxmlformats.org/officeDocument/2006/relationships" id="261" r:id="R2c239138bfc5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993f81dc245a2" /><Relationship Type="http://schemas.openxmlformats.org/officeDocument/2006/relationships/slide" Target="/ppt/slides/slide1.xml" Id="R944f8cef795449fb" /><Relationship Type="http://schemas.openxmlformats.org/officeDocument/2006/relationships/slide" Target="/ppt/slides/slide2.xml" Id="R0da5737e3d724e87" /><Relationship Type="http://schemas.openxmlformats.org/officeDocument/2006/relationships/slide" Target="/ppt/slides/slide3.xml" Id="R6e3166c037d84d0f" /><Relationship Type="http://schemas.openxmlformats.org/officeDocument/2006/relationships/slide" Target="/ppt/slides/slide4.xml" Id="R9bd3165820594733" /><Relationship Type="http://schemas.openxmlformats.org/officeDocument/2006/relationships/slide" Target="/ppt/slides/slide5.xml" Id="R9d61ca66f5d5486f" /><Relationship Type="http://schemas.openxmlformats.org/officeDocument/2006/relationships/slide" Target="/ppt/slides/slide6.xml" Id="R2c239138bfc5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580b57f56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35bf31af846cb" /><Relationship Type="http://schemas.openxmlformats.org/officeDocument/2006/relationships/theme" Target="/ppt/slideMasters/theme/theme1.xml" Id="R6b4cada59bbe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35bf31af8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0349af931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9cad41595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bc1db9c02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5dde3a72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e926844c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76cf4d73b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SÆTHER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SÆTHER HOLDING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Krokusvegen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933 029 204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SÆTHER HOLDING AS</a:t>
            </a:r>
          </a:p>
        </p:txBody>
      </p:sp>
    </p:spTree>
  </p:cSld>
  <p:clrMapOvr>
    <a:masterClrMapping xmlns:a="http://schemas.openxmlformats.org/drawingml/2006/main"/>
  </p:clrMapOvr>
</p:sld>
</file>