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0e42785c3e42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390782a9e6496d"/>
  </p:sldMasterIdLst>
  <p:sldIdLst>
    <p:sldId xmlns:r="http://schemas.openxmlformats.org/officeDocument/2006/relationships" id="256" r:id="R1c8a0b55a0084f75"/>
    <p:sldId xmlns:r="http://schemas.openxmlformats.org/officeDocument/2006/relationships" id="257" r:id="R9930ab870283416d"/>
    <p:sldId xmlns:r="http://schemas.openxmlformats.org/officeDocument/2006/relationships" id="258" r:id="Rf7e5a642cfea4926"/>
    <p:sldId xmlns:r="http://schemas.openxmlformats.org/officeDocument/2006/relationships" id="259" r:id="Rc939b8e888de4d1c"/>
    <p:sldId xmlns:r="http://schemas.openxmlformats.org/officeDocument/2006/relationships" id="260" r:id="Rb684f9199bb04cd5"/>
    <p:sldId xmlns:r="http://schemas.openxmlformats.org/officeDocument/2006/relationships" id="261" r:id="R610f620f383b49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390782a9e6496d" /><Relationship Type="http://schemas.openxmlformats.org/officeDocument/2006/relationships/slide" Target="/ppt/slides/slide1.xml" Id="R1c8a0b55a0084f75" /><Relationship Type="http://schemas.openxmlformats.org/officeDocument/2006/relationships/slide" Target="/ppt/slides/slide2.xml" Id="R9930ab870283416d" /><Relationship Type="http://schemas.openxmlformats.org/officeDocument/2006/relationships/slide" Target="/ppt/slides/slide3.xml" Id="Rf7e5a642cfea4926" /><Relationship Type="http://schemas.openxmlformats.org/officeDocument/2006/relationships/slide" Target="/ppt/slides/slide4.xml" Id="Rc939b8e888de4d1c" /><Relationship Type="http://schemas.openxmlformats.org/officeDocument/2006/relationships/slide" Target="/ppt/slides/slide5.xml" Id="Rb684f9199bb04cd5" /><Relationship Type="http://schemas.openxmlformats.org/officeDocument/2006/relationships/slide" Target="/ppt/slides/slide6.xml" Id="R610f620f383b49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84d01b02ad4e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0ccaf833e48bf" /><Relationship Type="http://schemas.openxmlformats.org/officeDocument/2006/relationships/theme" Target="/ppt/slideMasters/theme/theme1.xml" Id="Ra5db82d445434e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40ccaf833e48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2f85a9069945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cd404f78440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a13de037242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d9809d2ed41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155133ad94f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fe66d23a244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BOLIGLAGET KR JANSONSV 24-26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BOLIGLAGET KR JANSONSV 24-26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BOLIGLAGET KR JANSONSV 24-26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BOLIGLAGET KR JANSONSV 24-26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BOLIGLAGET KR JANSONSV 24-26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BOLIGLAGET KR JANSONSV 24-26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1 092 784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389 698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174 844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648 964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5 747 517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BOLIGLAGET KR JANSONSV 24-26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Vestbo BBL, Strandgaten 196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5004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30 96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post@vestbo.no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www.vestbo.no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933 008 665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BOLIGLAGET KR JANSONSV 24-26</a:t>
            </a:r>
          </a:p>
        </p:txBody>
      </p:sp>
    </p:spTree>
  </p:cSld>
  <p:clrMapOvr>
    <a:masterClrMapping xmlns:a="http://schemas.openxmlformats.org/drawingml/2006/main"/>
  </p:clrMapOvr>
</p:sld>
</file>