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2b74047eef4f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660a44201041ae"/>
  </p:sldMasterIdLst>
  <p:sldIdLst>
    <p:sldId xmlns:r="http://schemas.openxmlformats.org/officeDocument/2006/relationships" id="256" r:id="Rcfa644e4008b42eb"/>
    <p:sldId xmlns:r="http://schemas.openxmlformats.org/officeDocument/2006/relationships" id="257" r:id="R905e626bb4c54218"/>
    <p:sldId xmlns:r="http://schemas.openxmlformats.org/officeDocument/2006/relationships" id="258" r:id="Rd95657e2d86a48fc"/>
    <p:sldId xmlns:r="http://schemas.openxmlformats.org/officeDocument/2006/relationships" id="259" r:id="R658c11fa627f47b0"/>
    <p:sldId xmlns:r="http://schemas.openxmlformats.org/officeDocument/2006/relationships" id="260" r:id="Rc712a7a051d644af"/>
    <p:sldId xmlns:r="http://schemas.openxmlformats.org/officeDocument/2006/relationships" id="261" r:id="R192a443056674aec"/>
    <p:sldId xmlns:r="http://schemas.openxmlformats.org/officeDocument/2006/relationships" id="262" r:id="R6bf9563146924f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60a44201041ae" /><Relationship Type="http://schemas.openxmlformats.org/officeDocument/2006/relationships/slide" Target="/ppt/slides/slide1.xml" Id="Rcfa644e4008b42eb" /><Relationship Type="http://schemas.openxmlformats.org/officeDocument/2006/relationships/slide" Target="/ppt/slides/slide2.xml" Id="R905e626bb4c54218" /><Relationship Type="http://schemas.openxmlformats.org/officeDocument/2006/relationships/slide" Target="/ppt/slides/slide3.xml" Id="Rd95657e2d86a48fc" /><Relationship Type="http://schemas.openxmlformats.org/officeDocument/2006/relationships/slide" Target="/ppt/slides/slide4.xml" Id="R658c11fa627f47b0" /><Relationship Type="http://schemas.openxmlformats.org/officeDocument/2006/relationships/slide" Target="/ppt/slides/slide5.xml" Id="Rc712a7a051d644af" /><Relationship Type="http://schemas.openxmlformats.org/officeDocument/2006/relationships/slide" Target="/ppt/slides/slide6.xml" Id="R192a443056674aec" /><Relationship Type="http://schemas.openxmlformats.org/officeDocument/2006/relationships/slide" Target="/ppt/slides/slide7.xml" Id="R6bf9563146924f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42221552d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3ac41fb094df0" /><Relationship Type="http://schemas.openxmlformats.org/officeDocument/2006/relationships/theme" Target="/ppt/slideMasters/theme/theme1.xml" Id="R4eb56e65f4564f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83ac41fb094d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d0ab91dda40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801c2fdff4b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152a6baea48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d7ec2e47e43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f1283cf144f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51718e2cd49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2a328fe3549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USV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USV HOLDING AS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695 291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SANDUM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Dahls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933 007 154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USV HOLDING AS</a:t>
            </a:r>
          </a:p>
        </p:txBody>
      </p:sp>
    </p:spTree>
  </p:cSld>
  <p:clrMapOvr>
    <a:masterClrMapping xmlns:a="http://schemas.openxmlformats.org/drawingml/2006/main"/>
  </p:clrMapOvr>
</p:sld>
</file>