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ec2be6d4414c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f74e7f05194671"/>
  </p:sldMasterIdLst>
  <p:sldIdLst>
    <p:sldId xmlns:r="http://schemas.openxmlformats.org/officeDocument/2006/relationships" id="256" r:id="Re6c9b567652f4f35"/>
    <p:sldId xmlns:r="http://schemas.openxmlformats.org/officeDocument/2006/relationships" id="257" r:id="Raf0e3145080b4064"/>
    <p:sldId xmlns:r="http://schemas.openxmlformats.org/officeDocument/2006/relationships" id="258" r:id="R66b75c7f1e4c48d3"/>
    <p:sldId xmlns:r="http://schemas.openxmlformats.org/officeDocument/2006/relationships" id="259" r:id="R488d4399721f465a"/>
    <p:sldId xmlns:r="http://schemas.openxmlformats.org/officeDocument/2006/relationships" id="260" r:id="Rc2e0ec0d65a7450d"/>
    <p:sldId xmlns:r="http://schemas.openxmlformats.org/officeDocument/2006/relationships" id="261" r:id="R7572a5e07a92492c"/>
    <p:sldId xmlns:r="http://schemas.openxmlformats.org/officeDocument/2006/relationships" id="262" r:id="R2efc64b2ee0547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f74e7f05194671" /><Relationship Type="http://schemas.openxmlformats.org/officeDocument/2006/relationships/slide" Target="/ppt/slides/slide1.xml" Id="Re6c9b567652f4f35" /><Relationship Type="http://schemas.openxmlformats.org/officeDocument/2006/relationships/slide" Target="/ppt/slides/slide2.xml" Id="Raf0e3145080b4064" /><Relationship Type="http://schemas.openxmlformats.org/officeDocument/2006/relationships/slide" Target="/ppt/slides/slide3.xml" Id="R66b75c7f1e4c48d3" /><Relationship Type="http://schemas.openxmlformats.org/officeDocument/2006/relationships/slide" Target="/ppt/slides/slide4.xml" Id="R488d4399721f465a" /><Relationship Type="http://schemas.openxmlformats.org/officeDocument/2006/relationships/slide" Target="/ppt/slides/slide5.xml" Id="Rc2e0ec0d65a7450d" /><Relationship Type="http://schemas.openxmlformats.org/officeDocument/2006/relationships/slide" Target="/ppt/slides/slide6.xml" Id="R7572a5e07a92492c" /><Relationship Type="http://schemas.openxmlformats.org/officeDocument/2006/relationships/slide" Target="/ppt/slides/slide7.xml" Id="R2efc64b2ee0547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d41dba83c3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7b196f7d4d4c" /><Relationship Type="http://schemas.openxmlformats.org/officeDocument/2006/relationships/theme" Target="/ppt/slideMasters/theme/theme1.xml" Id="Rb4e1d6ee57f2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c27b196f7d4d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a3f795ead4c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bd2e0d0d843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5cca615aa42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1997eed2242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9873629940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4aa0220def4b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85fd59c644b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KZ1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KZ1 HOLDING AS ble etablert [år] og holder til i Skui.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184 401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5 207 855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5 207 855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ESKILD MURI 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Sandsstien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1340 Skui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932 993 082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KZ1 HOLDING AS</a:t>
            </a:r>
          </a:p>
        </p:txBody>
      </p:sp>
    </p:spTree>
  </p:cSld>
  <p:clrMapOvr>
    <a:masterClrMapping xmlns:a="http://schemas.openxmlformats.org/drawingml/2006/main"/>
  </p:clrMapOvr>
</p:sld>
</file>