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04c282137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ea5b0e7174501"/>
  </p:sldMasterIdLst>
  <p:sldIdLst>
    <p:sldId xmlns:r="http://schemas.openxmlformats.org/officeDocument/2006/relationships" id="256" r:id="R6c58f9c2eba64dab"/>
    <p:sldId xmlns:r="http://schemas.openxmlformats.org/officeDocument/2006/relationships" id="257" r:id="R6f6c9810f6784a11"/>
    <p:sldId xmlns:r="http://schemas.openxmlformats.org/officeDocument/2006/relationships" id="258" r:id="R0d5864778bfe453e"/>
    <p:sldId xmlns:r="http://schemas.openxmlformats.org/officeDocument/2006/relationships" id="259" r:id="Rd220c3a275c749c4"/>
    <p:sldId xmlns:r="http://schemas.openxmlformats.org/officeDocument/2006/relationships" id="260" r:id="R5e1123a1092e4ccd"/>
    <p:sldId xmlns:r="http://schemas.openxmlformats.org/officeDocument/2006/relationships" id="261" r:id="Ref479a1536ec41b2"/>
    <p:sldId xmlns:r="http://schemas.openxmlformats.org/officeDocument/2006/relationships" id="262" r:id="Rd501292fd30b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ea5b0e7174501" /><Relationship Type="http://schemas.openxmlformats.org/officeDocument/2006/relationships/slide" Target="/ppt/slides/slide1.xml" Id="R6c58f9c2eba64dab" /><Relationship Type="http://schemas.openxmlformats.org/officeDocument/2006/relationships/slide" Target="/ppt/slides/slide2.xml" Id="R6f6c9810f6784a11" /><Relationship Type="http://schemas.openxmlformats.org/officeDocument/2006/relationships/slide" Target="/ppt/slides/slide3.xml" Id="R0d5864778bfe453e" /><Relationship Type="http://schemas.openxmlformats.org/officeDocument/2006/relationships/slide" Target="/ppt/slides/slide4.xml" Id="Rd220c3a275c749c4" /><Relationship Type="http://schemas.openxmlformats.org/officeDocument/2006/relationships/slide" Target="/ppt/slides/slide5.xml" Id="R5e1123a1092e4ccd" /><Relationship Type="http://schemas.openxmlformats.org/officeDocument/2006/relationships/slide" Target="/ppt/slides/slide6.xml" Id="Ref479a1536ec41b2" /><Relationship Type="http://schemas.openxmlformats.org/officeDocument/2006/relationships/slide" Target="/ppt/slides/slide7.xml" Id="Rd501292fd30b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f03c33722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8cbee63d041df" /><Relationship Type="http://schemas.openxmlformats.org/officeDocument/2006/relationships/theme" Target="/ppt/slideMasters/theme/theme1.xml" Id="R0518a4281043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98cbee63d041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75ea15c784a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a17502d5b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9d744599f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193811853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d73132f55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8f6e96f6c46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4086b9ab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 KJELÅS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KJELÅS HOLDING AS ble etablert [år] og holder til i Beitstad.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1 217 239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KETIL KJELÅS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Kolbergsvegen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7730 Beitstad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932 992 841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 KJELÅS HOLDING AS</a:t>
            </a:r>
          </a:p>
        </p:txBody>
      </p:sp>
    </p:spTree>
  </p:cSld>
  <p:clrMapOvr>
    <a:masterClrMapping xmlns:a="http://schemas.openxmlformats.org/drawingml/2006/main"/>
  </p:clrMapOvr>
</p:sld>
</file>