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e88553c30e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a415293d7b46e0"/>
  </p:sldMasterIdLst>
  <p:sldIdLst>
    <p:sldId xmlns:r="http://schemas.openxmlformats.org/officeDocument/2006/relationships" id="256" r:id="Rdd97718e48f14739"/>
    <p:sldId xmlns:r="http://schemas.openxmlformats.org/officeDocument/2006/relationships" id="257" r:id="Reb25ab856e554823"/>
    <p:sldId xmlns:r="http://schemas.openxmlformats.org/officeDocument/2006/relationships" id="258" r:id="R80d4e91e842c43c4"/>
    <p:sldId xmlns:r="http://schemas.openxmlformats.org/officeDocument/2006/relationships" id="259" r:id="Re77771ea0d8e4e0b"/>
    <p:sldId xmlns:r="http://schemas.openxmlformats.org/officeDocument/2006/relationships" id="260" r:id="R903e377753574384"/>
    <p:sldId xmlns:r="http://schemas.openxmlformats.org/officeDocument/2006/relationships" id="261" r:id="Rd4d92d7814704e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415293d7b46e0" /><Relationship Type="http://schemas.openxmlformats.org/officeDocument/2006/relationships/slide" Target="/ppt/slides/slide1.xml" Id="Rdd97718e48f14739" /><Relationship Type="http://schemas.openxmlformats.org/officeDocument/2006/relationships/slide" Target="/ppt/slides/slide2.xml" Id="Reb25ab856e554823" /><Relationship Type="http://schemas.openxmlformats.org/officeDocument/2006/relationships/slide" Target="/ppt/slides/slide3.xml" Id="R80d4e91e842c43c4" /><Relationship Type="http://schemas.openxmlformats.org/officeDocument/2006/relationships/slide" Target="/ppt/slides/slide4.xml" Id="Re77771ea0d8e4e0b" /><Relationship Type="http://schemas.openxmlformats.org/officeDocument/2006/relationships/slide" Target="/ppt/slides/slide5.xml" Id="R903e377753574384" /><Relationship Type="http://schemas.openxmlformats.org/officeDocument/2006/relationships/slide" Target="/ppt/slides/slide6.xml" Id="Rd4d92d7814704e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4b538a68a44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a8f0a1bed46ba" /><Relationship Type="http://schemas.openxmlformats.org/officeDocument/2006/relationships/theme" Target="/ppt/slideMasters/theme/theme1.xml" Id="R374010b6b1a9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a8f0a1bed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e215be8f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bcbee984b44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59d9ed24945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28c9fdef1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2dff336eb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ebf350713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GRUBLE16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GRUBLE16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GRUBLE16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GRUBLE16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GRUBLE16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GRUBLE16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GRUBLE16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Kløfterhagen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932 958 864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GRUBLE16 AS</a:t>
            </a:r>
          </a:p>
        </p:txBody>
      </p:sp>
    </p:spTree>
  </p:cSld>
  <p:clrMapOvr>
    <a:masterClrMapping xmlns:a="http://schemas.openxmlformats.org/drawingml/2006/main"/>
  </p:clrMapOvr>
</p:sld>
</file>