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12ed75d7c044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e66cfff5214b14"/>
  </p:sldMasterIdLst>
  <p:sldIdLst>
    <p:sldId xmlns:r="http://schemas.openxmlformats.org/officeDocument/2006/relationships" id="256" r:id="R5645e9bdab394016"/>
    <p:sldId xmlns:r="http://schemas.openxmlformats.org/officeDocument/2006/relationships" id="257" r:id="Rb26a944212a54517"/>
    <p:sldId xmlns:r="http://schemas.openxmlformats.org/officeDocument/2006/relationships" id="258" r:id="R7d90825468f74069"/>
    <p:sldId xmlns:r="http://schemas.openxmlformats.org/officeDocument/2006/relationships" id="259" r:id="R41bbe138c5cf48b8"/>
    <p:sldId xmlns:r="http://schemas.openxmlformats.org/officeDocument/2006/relationships" id="260" r:id="R1a6051d3f1754e83"/>
    <p:sldId xmlns:r="http://schemas.openxmlformats.org/officeDocument/2006/relationships" id="261" r:id="R59150196a88449e7"/>
    <p:sldId xmlns:r="http://schemas.openxmlformats.org/officeDocument/2006/relationships" id="262" r:id="Rb56b6f1f843645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e66cfff5214b14" /><Relationship Type="http://schemas.openxmlformats.org/officeDocument/2006/relationships/slide" Target="/ppt/slides/slide1.xml" Id="R5645e9bdab394016" /><Relationship Type="http://schemas.openxmlformats.org/officeDocument/2006/relationships/slide" Target="/ppt/slides/slide2.xml" Id="Rb26a944212a54517" /><Relationship Type="http://schemas.openxmlformats.org/officeDocument/2006/relationships/slide" Target="/ppt/slides/slide3.xml" Id="R7d90825468f74069" /><Relationship Type="http://schemas.openxmlformats.org/officeDocument/2006/relationships/slide" Target="/ppt/slides/slide4.xml" Id="R41bbe138c5cf48b8" /><Relationship Type="http://schemas.openxmlformats.org/officeDocument/2006/relationships/slide" Target="/ppt/slides/slide5.xml" Id="R1a6051d3f1754e83" /><Relationship Type="http://schemas.openxmlformats.org/officeDocument/2006/relationships/slide" Target="/ppt/slides/slide6.xml" Id="R59150196a88449e7" /><Relationship Type="http://schemas.openxmlformats.org/officeDocument/2006/relationships/slide" Target="/ppt/slides/slide7.xml" Id="Rb56b6f1f843645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b5cb66cf4d42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ef244f42654de9" /><Relationship Type="http://schemas.openxmlformats.org/officeDocument/2006/relationships/theme" Target="/ppt/slideMasters/theme/theme1.xml" Id="R0cf487f7fa4647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ef244f42654d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5770e5232f45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e634da1f3744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c0569931ec4d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1b00c8c41244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e6706d646f4e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14a853cb94a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d4fc685e6647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TAHN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TAHN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TAHN AS ble etablert [år] og holder til i Sør-fron.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TAHN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TAHN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TAHN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−6 072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8 667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675 292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TAHN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TRULS HOLTEN NÆSJE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TAHN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Dålåstigen 147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2647 Sør-fron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932 957 876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TAHN AS</a:t>
            </a:r>
          </a:p>
        </p:txBody>
      </p:sp>
    </p:spTree>
  </p:cSld>
  <p:clrMapOvr>
    <a:masterClrMapping xmlns:a="http://schemas.openxmlformats.org/drawingml/2006/main"/>
  </p:clrMapOvr>
</p:sld>
</file>