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a5791760f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682e6cc7a4032"/>
  </p:sldMasterIdLst>
  <p:sldIdLst>
    <p:sldId xmlns:r="http://schemas.openxmlformats.org/officeDocument/2006/relationships" id="256" r:id="R3faca9f2083e429b"/>
    <p:sldId xmlns:r="http://schemas.openxmlformats.org/officeDocument/2006/relationships" id="257" r:id="R502a9b85ad414ee0"/>
    <p:sldId xmlns:r="http://schemas.openxmlformats.org/officeDocument/2006/relationships" id="258" r:id="R8a10f3f0c1264c27"/>
    <p:sldId xmlns:r="http://schemas.openxmlformats.org/officeDocument/2006/relationships" id="259" r:id="R9ab6e92c72144410"/>
    <p:sldId xmlns:r="http://schemas.openxmlformats.org/officeDocument/2006/relationships" id="260" r:id="Rfe04b86e7df04f3b"/>
    <p:sldId xmlns:r="http://schemas.openxmlformats.org/officeDocument/2006/relationships" id="261" r:id="R8ef4b723361b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682e6cc7a4032" /><Relationship Type="http://schemas.openxmlformats.org/officeDocument/2006/relationships/slide" Target="/ppt/slides/slide1.xml" Id="R3faca9f2083e429b" /><Relationship Type="http://schemas.openxmlformats.org/officeDocument/2006/relationships/slide" Target="/ppt/slides/slide2.xml" Id="R502a9b85ad414ee0" /><Relationship Type="http://schemas.openxmlformats.org/officeDocument/2006/relationships/slide" Target="/ppt/slides/slide3.xml" Id="R8a10f3f0c1264c27" /><Relationship Type="http://schemas.openxmlformats.org/officeDocument/2006/relationships/slide" Target="/ppt/slides/slide4.xml" Id="R9ab6e92c72144410" /><Relationship Type="http://schemas.openxmlformats.org/officeDocument/2006/relationships/slide" Target="/ppt/slides/slide5.xml" Id="Rfe04b86e7df04f3b" /><Relationship Type="http://schemas.openxmlformats.org/officeDocument/2006/relationships/slide" Target="/ppt/slides/slide6.xml" Id="R8ef4b723361b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cfdd34b9d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591f78114af5" /><Relationship Type="http://schemas.openxmlformats.org/officeDocument/2006/relationships/theme" Target="/ppt/slideMasters/theme/theme1.xml" Id="R8364fa56e17d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6591f78114a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30f198727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64925894a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ce1a1c898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cfbd68518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5d7299f6e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ed2f0eb5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