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e4c73a92aa49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8e4d0cee094b2d"/>
  </p:sldMasterIdLst>
  <p:sldIdLst>
    <p:sldId xmlns:r="http://schemas.openxmlformats.org/officeDocument/2006/relationships" id="256" r:id="Rceb53136f8074418"/>
    <p:sldId xmlns:r="http://schemas.openxmlformats.org/officeDocument/2006/relationships" id="257" r:id="Rc9519a27f05e4888"/>
    <p:sldId xmlns:r="http://schemas.openxmlformats.org/officeDocument/2006/relationships" id="258" r:id="R522201e8e19143bf"/>
    <p:sldId xmlns:r="http://schemas.openxmlformats.org/officeDocument/2006/relationships" id="259" r:id="Ra95268869a0b4f32"/>
    <p:sldId xmlns:r="http://schemas.openxmlformats.org/officeDocument/2006/relationships" id="260" r:id="Rf8d80ee74649432c"/>
    <p:sldId xmlns:r="http://schemas.openxmlformats.org/officeDocument/2006/relationships" id="261" r:id="R708c41c9be2d42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8e4d0cee094b2d" /><Relationship Type="http://schemas.openxmlformats.org/officeDocument/2006/relationships/slide" Target="/ppt/slides/slide1.xml" Id="Rceb53136f8074418" /><Relationship Type="http://schemas.openxmlformats.org/officeDocument/2006/relationships/slide" Target="/ppt/slides/slide2.xml" Id="Rc9519a27f05e4888" /><Relationship Type="http://schemas.openxmlformats.org/officeDocument/2006/relationships/slide" Target="/ppt/slides/slide3.xml" Id="R522201e8e19143bf" /><Relationship Type="http://schemas.openxmlformats.org/officeDocument/2006/relationships/slide" Target="/ppt/slides/slide4.xml" Id="Ra95268869a0b4f32" /><Relationship Type="http://schemas.openxmlformats.org/officeDocument/2006/relationships/slide" Target="/ppt/slides/slide5.xml" Id="Rf8d80ee74649432c" /><Relationship Type="http://schemas.openxmlformats.org/officeDocument/2006/relationships/slide" Target="/ppt/slides/slide6.xml" Id="R708c41c9be2d42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15a270dfb748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a4594f0044858" /><Relationship Type="http://schemas.openxmlformats.org/officeDocument/2006/relationships/theme" Target="/ppt/slideMasters/theme/theme1.xml" Id="Rc026a4d9482143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6a4594f00448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3463ebf3540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7c9b6817d4a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85a4b1f7243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5a1bd231d44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e3d61784944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2a594bb884e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ANTONSEN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ANTONSEN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ANTONSEN REGNSKAP AS ble etablert [år] og holder til i Gardermoen.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ANTONSEN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ANTONSEN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ANTONSEN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 ANTONSEN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ANTONSEN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Vilbergvegen 105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2060 Gardermoen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iren@antonsen-regnskap.no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932 942 828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ANTONSEN REGNSKAP AS</a:t>
            </a:r>
          </a:p>
        </p:txBody>
      </p:sp>
    </p:spTree>
  </p:cSld>
  <p:clrMapOvr>
    <a:masterClrMapping xmlns:a="http://schemas.openxmlformats.org/drawingml/2006/main"/>
  </p:clrMapOvr>
</p:sld>
</file>