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60e8005c5f43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491d7ec8204018"/>
  </p:sldMasterIdLst>
  <p:sldIdLst>
    <p:sldId xmlns:r="http://schemas.openxmlformats.org/officeDocument/2006/relationships" id="256" r:id="Rb01baccd5e5c478b"/>
    <p:sldId xmlns:r="http://schemas.openxmlformats.org/officeDocument/2006/relationships" id="257" r:id="R747a5209fa2f4ab3"/>
    <p:sldId xmlns:r="http://schemas.openxmlformats.org/officeDocument/2006/relationships" id="258" r:id="R77ccfac3a84f4fd1"/>
    <p:sldId xmlns:r="http://schemas.openxmlformats.org/officeDocument/2006/relationships" id="259" r:id="R357d01c71d914a67"/>
    <p:sldId xmlns:r="http://schemas.openxmlformats.org/officeDocument/2006/relationships" id="260" r:id="R5caba60990d64923"/>
    <p:sldId xmlns:r="http://schemas.openxmlformats.org/officeDocument/2006/relationships" id="261" r:id="Rc1daaf0018ab432c"/>
    <p:sldId xmlns:r="http://schemas.openxmlformats.org/officeDocument/2006/relationships" id="262" r:id="Rc23338c2fad04d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491d7ec8204018" /><Relationship Type="http://schemas.openxmlformats.org/officeDocument/2006/relationships/slide" Target="/ppt/slides/slide1.xml" Id="Rb01baccd5e5c478b" /><Relationship Type="http://schemas.openxmlformats.org/officeDocument/2006/relationships/slide" Target="/ppt/slides/slide2.xml" Id="R747a5209fa2f4ab3" /><Relationship Type="http://schemas.openxmlformats.org/officeDocument/2006/relationships/slide" Target="/ppt/slides/slide3.xml" Id="R77ccfac3a84f4fd1" /><Relationship Type="http://schemas.openxmlformats.org/officeDocument/2006/relationships/slide" Target="/ppt/slides/slide4.xml" Id="R357d01c71d914a67" /><Relationship Type="http://schemas.openxmlformats.org/officeDocument/2006/relationships/slide" Target="/ppt/slides/slide5.xml" Id="R5caba60990d64923" /><Relationship Type="http://schemas.openxmlformats.org/officeDocument/2006/relationships/slide" Target="/ppt/slides/slide6.xml" Id="Rc1daaf0018ab432c" /><Relationship Type="http://schemas.openxmlformats.org/officeDocument/2006/relationships/slide" Target="/ppt/slides/slide7.xml" Id="Rc23338c2fad04d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524fccc81f4d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8d98829444d62" /><Relationship Type="http://schemas.openxmlformats.org/officeDocument/2006/relationships/theme" Target="/ppt/slideMasters/theme/theme1.xml" Id="Rf4bfa009d20a4c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88d98829444d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560f6420c49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ec5e8c7a641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cdef844374c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25a5417cc4d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8c31bfd8445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f79beb59a4e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09d5c194d4f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STIAN NATLAND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NATLAND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NATLAND HOLDING AS ble etablert [år] og holder til i Skiftun.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NATLAND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NATLAND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NATLAND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373 342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605 394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649 248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NATLAND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NATLAND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NATLAND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Jøsnesvegen 335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4146 Skiftun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932 942 283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NATLAND HOLDING AS</a:t>
            </a:r>
          </a:p>
        </p:txBody>
      </p:sp>
    </p:spTree>
  </p:cSld>
  <p:clrMapOvr>
    <a:masterClrMapping xmlns:a="http://schemas.openxmlformats.org/drawingml/2006/main"/>
  </p:clrMapOvr>
</p:sld>
</file>