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863fb7152547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66717f6dad43e5"/>
  </p:sldMasterIdLst>
  <p:sldIdLst>
    <p:sldId xmlns:r="http://schemas.openxmlformats.org/officeDocument/2006/relationships" id="256" r:id="R054d59033a964541"/>
    <p:sldId xmlns:r="http://schemas.openxmlformats.org/officeDocument/2006/relationships" id="257" r:id="Rf727a5aab8674b95"/>
    <p:sldId xmlns:r="http://schemas.openxmlformats.org/officeDocument/2006/relationships" id="258" r:id="R3e442924608c4910"/>
    <p:sldId xmlns:r="http://schemas.openxmlformats.org/officeDocument/2006/relationships" id="259" r:id="R8fda7521d6a141b0"/>
    <p:sldId xmlns:r="http://schemas.openxmlformats.org/officeDocument/2006/relationships" id="260" r:id="R4fbd98bba0564182"/>
    <p:sldId xmlns:r="http://schemas.openxmlformats.org/officeDocument/2006/relationships" id="261" r:id="R6582548d77f44d0f"/>
    <p:sldId xmlns:r="http://schemas.openxmlformats.org/officeDocument/2006/relationships" id="262" r:id="R10193207a5bd49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66717f6dad43e5" /><Relationship Type="http://schemas.openxmlformats.org/officeDocument/2006/relationships/slide" Target="/ppt/slides/slide1.xml" Id="R054d59033a964541" /><Relationship Type="http://schemas.openxmlformats.org/officeDocument/2006/relationships/slide" Target="/ppt/slides/slide2.xml" Id="Rf727a5aab8674b95" /><Relationship Type="http://schemas.openxmlformats.org/officeDocument/2006/relationships/slide" Target="/ppt/slides/slide3.xml" Id="R3e442924608c4910" /><Relationship Type="http://schemas.openxmlformats.org/officeDocument/2006/relationships/slide" Target="/ppt/slides/slide4.xml" Id="R8fda7521d6a141b0" /><Relationship Type="http://schemas.openxmlformats.org/officeDocument/2006/relationships/slide" Target="/ppt/slides/slide5.xml" Id="R4fbd98bba0564182" /><Relationship Type="http://schemas.openxmlformats.org/officeDocument/2006/relationships/slide" Target="/ppt/slides/slide6.xml" Id="R6582548d77f44d0f" /><Relationship Type="http://schemas.openxmlformats.org/officeDocument/2006/relationships/slide" Target="/ppt/slides/slide7.xml" Id="R10193207a5bd49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2f1e947ea43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0971844704ce4" /><Relationship Type="http://schemas.openxmlformats.org/officeDocument/2006/relationships/theme" Target="/ppt/slideMasters/theme/theme1.xml" Id="R94422e296d7b4b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00971844704c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34216c76e42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2bd6fd0ab41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f06814c384d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e42c388a14f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cd659f95248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674cf3ca94f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52e9dc02b4e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ROBERT EIDISSEN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EIDISSEN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EIDISSEN AS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EIDISSEN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EIDISSEN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EIDISSEN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671 760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4 311 459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4 342 190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EIDISSEN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EIDISSEN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EIDISSEN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Bråvoldvegen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932 913 763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 EIDISSEN AS</a:t>
            </a:r>
          </a:p>
        </p:txBody>
      </p:sp>
    </p:spTree>
  </p:cSld>
  <p:clrMapOvr>
    <a:masterClrMapping xmlns:a="http://schemas.openxmlformats.org/drawingml/2006/main"/>
  </p:clrMapOvr>
</p:sld>
</file>