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cc7f7263979413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c80143ff2114c2e"/>
  </p:sldMasterIdLst>
  <p:sldIdLst>
    <p:sldId xmlns:r="http://schemas.openxmlformats.org/officeDocument/2006/relationships" id="256" r:id="R042028cac0164b16"/>
    <p:sldId xmlns:r="http://schemas.openxmlformats.org/officeDocument/2006/relationships" id="257" r:id="R697564ce2c3f4119"/>
    <p:sldId xmlns:r="http://schemas.openxmlformats.org/officeDocument/2006/relationships" id="258" r:id="Re8e6bc4f650742b4"/>
    <p:sldId xmlns:r="http://schemas.openxmlformats.org/officeDocument/2006/relationships" id="259" r:id="R7b61c3c484d64366"/>
    <p:sldId xmlns:r="http://schemas.openxmlformats.org/officeDocument/2006/relationships" id="260" r:id="Rbb5d1b3c044d4d12"/>
    <p:sldId xmlns:r="http://schemas.openxmlformats.org/officeDocument/2006/relationships" id="261" r:id="R168af8cf70ee45a0"/>
    <p:sldId xmlns:r="http://schemas.openxmlformats.org/officeDocument/2006/relationships" id="262" r:id="R480aeeb14f944bd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c80143ff2114c2e" /><Relationship Type="http://schemas.openxmlformats.org/officeDocument/2006/relationships/slide" Target="/ppt/slides/slide1.xml" Id="R042028cac0164b16" /><Relationship Type="http://schemas.openxmlformats.org/officeDocument/2006/relationships/slide" Target="/ppt/slides/slide2.xml" Id="R697564ce2c3f4119" /><Relationship Type="http://schemas.openxmlformats.org/officeDocument/2006/relationships/slide" Target="/ppt/slides/slide3.xml" Id="Re8e6bc4f650742b4" /><Relationship Type="http://schemas.openxmlformats.org/officeDocument/2006/relationships/slide" Target="/ppt/slides/slide4.xml" Id="R7b61c3c484d64366" /><Relationship Type="http://schemas.openxmlformats.org/officeDocument/2006/relationships/slide" Target="/ppt/slides/slide5.xml" Id="Rbb5d1b3c044d4d12" /><Relationship Type="http://schemas.openxmlformats.org/officeDocument/2006/relationships/slide" Target="/ppt/slides/slide6.xml" Id="R168af8cf70ee45a0" /><Relationship Type="http://schemas.openxmlformats.org/officeDocument/2006/relationships/slide" Target="/ppt/slides/slide7.xml" Id="R480aeeb14f944bd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6cdb983e4b7415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6ebfba3305403f" /><Relationship Type="http://schemas.openxmlformats.org/officeDocument/2006/relationships/theme" Target="/ppt/slideMasters/theme/theme1.xml" Id="R9828b71a667543e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86ebfba3305403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c33297a679496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ac2be39ede41f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4ed0c1979f47a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4a2b4921c3418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c0ad1caf7b475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a8bf36e80a42c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76518e34674c5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 HAGEN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 HAGEN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 HAGEN AS ble etablert [år] og holder til i Blaksæter.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 HAGEN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 HAGEN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 HAGEN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−35 823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−81 802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402 898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856 677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 HAGEN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SIGBJØRN HAGEN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 HAGEN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Sigbjørn Hagen, Sjøavegen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6795 Blaksæter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932 912 252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 HAGEN AS</a:t>
            </a:r>
          </a:p>
        </p:txBody>
      </p:sp>
    </p:spTree>
  </p:cSld>
  <p:clrMapOvr>
    <a:masterClrMapping xmlns:a="http://schemas.openxmlformats.org/drawingml/2006/main"/>
  </p:clrMapOvr>
</p:sld>
</file>