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4c2a1251744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39132dff8477e"/>
  </p:sldMasterIdLst>
  <p:sldIdLst>
    <p:sldId xmlns:r="http://schemas.openxmlformats.org/officeDocument/2006/relationships" id="256" r:id="Rdca2c2e8c61a4a55"/>
    <p:sldId xmlns:r="http://schemas.openxmlformats.org/officeDocument/2006/relationships" id="257" r:id="R935379757381460b"/>
    <p:sldId xmlns:r="http://schemas.openxmlformats.org/officeDocument/2006/relationships" id="258" r:id="R671b8d77a1094900"/>
    <p:sldId xmlns:r="http://schemas.openxmlformats.org/officeDocument/2006/relationships" id="259" r:id="R8bc8dfb28e1e44d8"/>
    <p:sldId xmlns:r="http://schemas.openxmlformats.org/officeDocument/2006/relationships" id="260" r:id="Rd1bcefe30eef4033"/>
    <p:sldId xmlns:r="http://schemas.openxmlformats.org/officeDocument/2006/relationships" id="261" r:id="R02aa462f63084371"/>
    <p:sldId xmlns:r="http://schemas.openxmlformats.org/officeDocument/2006/relationships" id="262" r:id="R7f65a41e12bf42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39132dff8477e" /><Relationship Type="http://schemas.openxmlformats.org/officeDocument/2006/relationships/slide" Target="/ppt/slides/slide1.xml" Id="Rdca2c2e8c61a4a55" /><Relationship Type="http://schemas.openxmlformats.org/officeDocument/2006/relationships/slide" Target="/ppt/slides/slide2.xml" Id="R935379757381460b" /><Relationship Type="http://schemas.openxmlformats.org/officeDocument/2006/relationships/slide" Target="/ppt/slides/slide3.xml" Id="R671b8d77a1094900" /><Relationship Type="http://schemas.openxmlformats.org/officeDocument/2006/relationships/slide" Target="/ppt/slides/slide4.xml" Id="R8bc8dfb28e1e44d8" /><Relationship Type="http://schemas.openxmlformats.org/officeDocument/2006/relationships/slide" Target="/ppt/slides/slide5.xml" Id="Rd1bcefe30eef4033" /><Relationship Type="http://schemas.openxmlformats.org/officeDocument/2006/relationships/slide" Target="/ppt/slides/slide6.xml" Id="R02aa462f63084371" /><Relationship Type="http://schemas.openxmlformats.org/officeDocument/2006/relationships/slide" Target="/ppt/slides/slide7.xml" Id="R7f65a41e12bf42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e390ffbd649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9c4b879b8427c" /><Relationship Type="http://schemas.openxmlformats.org/officeDocument/2006/relationships/theme" Target="/ppt/slideMasters/theme/theme1.xml" Id="R82f98a1e7a5346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39c4b879b8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f18e05dc647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4fcccb3fc45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e413e26234c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a5d2cd9ce4d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52fa049644d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ee891cbef45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22967d8a048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HØGÅS MASKIN OG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HØGÅS MASKIN OG TRANSPORT AS ble etablert [år] og holder til i Tårstad.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16 404 700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502 384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374 054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1 328 715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10 254 146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F.O HØGÅS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Tårstadveien 423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8535 Tårstad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932 898 748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 MASKIN OG TRANSPORT AS</a:t>
            </a:r>
          </a:p>
        </p:txBody>
      </p:sp>
    </p:spTree>
  </p:cSld>
  <p:clrMapOvr>
    <a:masterClrMapping xmlns:a="http://schemas.openxmlformats.org/drawingml/2006/main"/>
  </p:clrMapOvr>
</p:sld>
</file>