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462c87eaade4b7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db9ed3a321641c6"/>
  </p:sldMasterIdLst>
  <p:sldIdLst>
    <p:sldId xmlns:r="http://schemas.openxmlformats.org/officeDocument/2006/relationships" id="256" r:id="R9cc9cd4446194af8"/>
    <p:sldId xmlns:r="http://schemas.openxmlformats.org/officeDocument/2006/relationships" id="257" r:id="R1d1385e38e004965"/>
    <p:sldId xmlns:r="http://schemas.openxmlformats.org/officeDocument/2006/relationships" id="258" r:id="R55ab5233ee1048e6"/>
    <p:sldId xmlns:r="http://schemas.openxmlformats.org/officeDocument/2006/relationships" id="259" r:id="Raeda5add5e114527"/>
    <p:sldId xmlns:r="http://schemas.openxmlformats.org/officeDocument/2006/relationships" id="260" r:id="R51bfdff1f99d4ed5"/>
    <p:sldId xmlns:r="http://schemas.openxmlformats.org/officeDocument/2006/relationships" id="261" r:id="R2aa5a64fd1654cac"/>
    <p:sldId xmlns:r="http://schemas.openxmlformats.org/officeDocument/2006/relationships" id="262" r:id="R925662b797d44ed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b9ed3a321641c6" /><Relationship Type="http://schemas.openxmlformats.org/officeDocument/2006/relationships/slide" Target="/ppt/slides/slide1.xml" Id="R9cc9cd4446194af8" /><Relationship Type="http://schemas.openxmlformats.org/officeDocument/2006/relationships/slide" Target="/ppt/slides/slide2.xml" Id="R1d1385e38e004965" /><Relationship Type="http://schemas.openxmlformats.org/officeDocument/2006/relationships/slide" Target="/ppt/slides/slide3.xml" Id="R55ab5233ee1048e6" /><Relationship Type="http://schemas.openxmlformats.org/officeDocument/2006/relationships/slide" Target="/ppt/slides/slide4.xml" Id="Raeda5add5e114527" /><Relationship Type="http://schemas.openxmlformats.org/officeDocument/2006/relationships/slide" Target="/ppt/slides/slide5.xml" Id="R51bfdff1f99d4ed5" /><Relationship Type="http://schemas.openxmlformats.org/officeDocument/2006/relationships/slide" Target="/ppt/slides/slide6.xml" Id="R2aa5a64fd1654cac" /><Relationship Type="http://schemas.openxmlformats.org/officeDocument/2006/relationships/slide" Target="/ppt/slides/slide7.xml" Id="R925662b797d44ed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edf71c33b634dc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15fadef3cd4ef4" /><Relationship Type="http://schemas.openxmlformats.org/officeDocument/2006/relationships/theme" Target="/ppt/slideMasters/theme/theme1.xml" Id="R1419584dbf3741c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a15fadef3cd4ef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d07d9ad09a466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436d3f901547c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ff1baa46c4488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77281d8f2640c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0d04f73bec44e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b92611caa0416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4a0f4082ef424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RR VARME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RR VARME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RR VARME AS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RR VARME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RR VARME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RR VARME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2 381 355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−291 609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−301 821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85 262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592 584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RR VARME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DC HODEL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RR VARME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Kreftings gate 37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3045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post@rrvarme.no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RRVarme.no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932 874 881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RR VARME AS</a:t>
            </a:r>
          </a:p>
        </p:txBody>
      </p:sp>
    </p:spTree>
  </p:cSld>
  <p:clrMapOvr>
    <a:masterClrMapping xmlns:a="http://schemas.openxmlformats.org/drawingml/2006/main"/>
  </p:clrMapOvr>
</p:sld>
</file>