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8289d94c743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bb1280c2f467f"/>
  </p:sldMasterIdLst>
  <p:sldIdLst>
    <p:sldId xmlns:r="http://schemas.openxmlformats.org/officeDocument/2006/relationships" id="256" r:id="Rcf0f45ec5f64438a"/>
    <p:sldId xmlns:r="http://schemas.openxmlformats.org/officeDocument/2006/relationships" id="257" r:id="R07c38b43f51a4a29"/>
    <p:sldId xmlns:r="http://schemas.openxmlformats.org/officeDocument/2006/relationships" id="258" r:id="Rbf042a071b0043bc"/>
    <p:sldId xmlns:r="http://schemas.openxmlformats.org/officeDocument/2006/relationships" id="259" r:id="Rd989e42deb05439c"/>
    <p:sldId xmlns:r="http://schemas.openxmlformats.org/officeDocument/2006/relationships" id="260" r:id="R73f481ef4c824be2"/>
    <p:sldId xmlns:r="http://schemas.openxmlformats.org/officeDocument/2006/relationships" id="261" r:id="R9a79a30388224767"/>
    <p:sldId xmlns:r="http://schemas.openxmlformats.org/officeDocument/2006/relationships" id="262" r:id="R36c22ae06f67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bb1280c2f467f" /><Relationship Type="http://schemas.openxmlformats.org/officeDocument/2006/relationships/slide" Target="/ppt/slides/slide1.xml" Id="Rcf0f45ec5f64438a" /><Relationship Type="http://schemas.openxmlformats.org/officeDocument/2006/relationships/slide" Target="/ppt/slides/slide2.xml" Id="R07c38b43f51a4a29" /><Relationship Type="http://schemas.openxmlformats.org/officeDocument/2006/relationships/slide" Target="/ppt/slides/slide3.xml" Id="Rbf042a071b0043bc" /><Relationship Type="http://schemas.openxmlformats.org/officeDocument/2006/relationships/slide" Target="/ppt/slides/slide4.xml" Id="Rd989e42deb05439c" /><Relationship Type="http://schemas.openxmlformats.org/officeDocument/2006/relationships/slide" Target="/ppt/slides/slide5.xml" Id="R73f481ef4c824be2" /><Relationship Type="http://schemas.openxmlformats.org/officeDocument/2006/relationships/slide" Target="/ppt/slides/slide6.xml" Id="R9a79a30388224767" /><Relationship Type="http://schemas.openxmlformats.org/officeDocument/2006/relationships/slide" Target="/ppt/slides/slide7.xml" Id="R36c22ae06f67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f65e61227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9f076e204318" /><Relationship Type="http://schemas.openxmlformats.org/officeDocument/2006/relationships/theme" Target="/ppt/slideMasters/theme/theme1.xml" Id="Rdc22090ffdf9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79f076e2043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06086b12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d708cd7045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0a31cde3c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429333161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d5af41b60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feb6aa5f147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634d845e8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HALSNE SOLSVIK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HALSNE SOLSVIK INVEST AS ble etablert [år] og holder til i Talgje.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444 061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HALSNE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SOLSVIK HALSNE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Østabøringen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4163 Talgje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932 873 001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HALSNE SOLSVIK INVEST AS</a:t>
            </a:r>
          </a:p>
        </p:txBody>
      </p:sp>
    </p:spTree>
  </p:cSld>
  <p:clrMapOvr>
    <a:masterClrMapping xmlns:a="http://schemas.openxmlformats.org/drawingml/2006/main"/>
  </p:clrMapOvr>
</p:sld>
</file>