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8152ca7c75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4edf83f4e4847"/>
  </p:sldMasterIdLst>
  <p:sldIdLst>
    <p:sldId xmlns:r="http://schemas.openxmlformats.org/officeDocument/2006/relationships" id="256" r:id="R1c5e04621acd4ee4"/>
    <p:sldId xmlns:r="http://schemas.openxmlformats.org/officeDocument/2006/relationships" id="257" r:id="Rfc4827aa48904d58"/>
    <p:sldId xmlns:r="http://schemas.openxmlformats.org/officeDocument/2006/relationships" id="258" r:id="R2d97540452814779"/>
    <p:sldId xmlns:r="http://schemas.openxmlformats.org/officeDocument/2006/relationships" id="259" r:id="R2240f0e32ff34a2d"/>
    <p:sldId xmlns:r="http://schemas.openxmlformats.org/officeDocument/2006/relationships" id="260" r:id="R19d79404c36342d7"/>
    <p:sldId xmlns:r="http://schemas.openxmlformats.org/officeDocument/2006/relationships" id="261" r:id="R5910874766e3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4edf83f4e4847" /><Relationship Type="http://schemas.openxmlformats.org/officeDocument/2006/relationships/slide" Target="/ppt/slides/slide1.xml" Id="R1c5e04621acd4ee4" /><Relationship Type="http://schemas.openxmlformats.org/officeDocument/2006/relationships/slide" Target="/ppt/slides/slide2.xml" Id="Rfc4827aa48904d58" /><Relationship Type="http://schemas.openxmlformats.org/officeDocument/2006/relationships/slide" Target="/ppt/slides/slide3.xml" Id="R2d97540452814779" /><Relationship Type="http://schemas.openxmlformats.org/officeDocument/2006/relationships/slide" Target="/ppt/slides/slide4.xml" Id="R2240f0e32ff34a2d" /><Relationship Type="http://schemas.openxmlformats.org/officeDocument/2006/relationships/slide" Target="/ppt/slides/slide5.xml" Id="R19d79404c36342d7" /><Relationship Type="http://schemas.openxmlformats.org/officeDocument/2006/relationships/slide" Target="/ppt/slides/slide6.xml" Id="R5910874766e3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d060ef1d1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27120e42c4b3e" /><Relationship Type="http://schemas.openxmlformats.org/officeDocument/2006/relationships/theme" Target="/ppt/slideMasters/theme/theme1.xml" Id="R898a21e6810a42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827120e42c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85e31110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73829b04f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0985730fb48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fd67ed911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eb0d3c94e49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497cc29a74b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SNÖ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SNÖ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SNÖ ARKITEKTER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SNÖ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SNÖ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SNÖ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567 206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−115 234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SNÖ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932 865 211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SNÖ ARKITEKTER AS</a:t>
            </a:r>
          </a:p>
        </p:txBody>
      </p:sp>
    </p:spTree>
  </p:cSld>
  <p:clrMapOvr>
    <a:masterClrMapping xmlns:a="http://schemas.openxmlformats.org/drawingml/2006/main"/>
  </p:clrMapOvr>
</p:sld>
</file>