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aaf6a74ef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77543b8bf42f3"/>
  </p:sldMasterIdLst>
  <p:sldIdLst>
    <p:sldId xmlns:r="http://schemas.openxmlformats.org/officeDocument/2006/relationships" id="256" r:id="Ra90952070f4d4713"/>
    <p:sldId xmlns:r="http://schemas.openxmlformats.org/officeDocument/2006/relationships" id="257" r:id="R1488c155f94442e6"/>
    <p:sldId xmlns:r="http://schemas.openxmlformats.org/officeDocument/2006/relationships" id="258" r:id="R5fd0210ce4d04d23"/>
    <p:sldId xmlns:r="http://schemas.openxmlformats.org/officeDocument/2006/relationships" id="259" r:id="R0f80c581fb714392"/>
    <p:sldId xmlns:r="http://schemas.openxmlformats.org/officeDocument/2006/relationships" id="260" r:id="R181d803f7ddb49c6"/>
    <p:sldId xmlns:r="http://schemas.openxmlformats.org/officeDocument/2006/relationships" id="261" r:id="R175945e183a3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77543b8bf42f3" /><Relationship Type="http://schemas.openxmlformats.org/officeDocument/2006/relationships/slide" Target="/ppt/slides/slide1.xml" Id="Ra90952070f4d4713" /><Relationship Type="http://schemas.openxmlformats.org/officeDocument/2006/relationships/slide" Target="/ppt/slides/slide2.xml" Id="R1488c155f94442e6" /><Relationship Type="http://schemas.openxmlformats.org/officeDocument/2006/relationships/slide" Target="/ppt/slides/slide3.xml" Id="R5fd0210ce4d04d23" /><Relationship Type="http://schemas.openxmlformats.org/officeDocument/2006/relationships/slide" Target="/ppt/slides/slide4.xml" Id="R0f80c581fb714392" /><Relationship Type="http://schemas.openxmlformats.org/officeDocument/2006/relationships/slide" Target="/ppt/slides/slide5.xml" Id="R181d803f7ddb49c6" /><Relationship Type="http://schemas.openxmlformats.org/officeDocument/2006/relationships/slide" Target="/ppt/slides/slide6.xml" Id="R175945e183a3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ebaa13969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f1c7df6d0470a" /><Relationship Type="http://schemas.openxmlformats.org/officeDocument/2006/relationships/theme" Target="/ppt/slideMasters/theme/theme1.xml" Id="R2c9f543ac40d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f1c7df6d0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dd7db243a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6275a403c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f9683c7cb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b3f649682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49acac6fd41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efac2c4f0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NYSTAD INVEST AS ble etablert [år] og holder til i Leinesfjord.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NYSTAD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Vikranveien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8283 Leinesfjord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932 865 084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NYSTAD INVEST AS</a:t>
            </a:r>
          </a:p>
        </p:txBody>
      </p:sp>
    </p:spTree>
  </p:cSld>
  <p:clrMapOvr>
    <a:masterClrMapping xmlns:a="http://schemas.openxmlformats.org/drawingml/2006/main"/>
  </p:clrMapOvr>
</p:sld>
</file>