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b622ff7684c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eecbeb72a04f63"/>
  </p:sldMasterIdLst>
  <p:sldIdLst>
    <p:sldId xmlns:r="http://schemas.openxmlformats.org/officeDocument/2006/relationships" id="256" r:id="R0be1dd28aacc46e7"/>
    <p:sldId xmlns:r="http://schemas.openxmlformats.org/officeDocument/2006/relationships" id="257" r:id="R4ba4742c238949a8"/>
    <p:sldId xmlns:r="http://schemas.openxmlformats.org/officeDocument/2006/relationships" id="258" r:id="R153b56faa38e4598"/>
    <p:sldId xmlns:r="http://schemas.openxmlformats.org/officeDocument/2006/relationships" id="259" r:id="Rd81df28aa89340e1"/>
    <p:sldId xmlns:r="http://schemas.openxmlformats.org/officeDocument/2006/relationships" id="260" r:id="Rfffa05ac2c8b4232"/>
    <p:sldId xmlns:r="http://schemas.openxmlformats.org/officeDocument/2006/relationships" id="261" r:id="R5d74f790f5214f44"/>
    <p:sldId xmlns:r="http://schemas.openxmlformats.org/officeDocument/2006/relationships" id="262" r:id="Re7d987ea392345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ecbeb72a04f63" /><Relationship Type="http://schemas.openxmlformats.org/officeDocument/2006/relationships/slide" Target="/ppt/slides/slide1.xml" Id="R0be1dd28aacc46e7" /><Relationship Type="http://schemas.openxmlformats.org/officeDocument/2006/relationships/slide" Target="/ppt/slides/slide2.xml" Id="R4ba4742c238949a8" /><Relationship Type="http://schemas.openxmlformats.org/officeDocument/2006/relationships/slide" Target="/ppt/slides/slide3.xml" Id="R153b56faa38e4598" /><Relationship Type="http://schemas.openxmlformats.org/officeDocument/2006/relationships/slide" Target="/ppt/slides/slide4.xml" Id="Rd81df28aa89340e1" /><Relationship Type="http://schemas.openxmlformats.org/officeDocument/2006/relationships/slide" Target="/ppt/slides/slide5.xml" Id="Rfffa05ac2c8b4232" /><Relationship Type="http://schemas.openxmlformats.org/officeDocument/2006/relationships/slide" Target="/ppt/slides/slide6.xml" Id="R5d74f790f5214f44" /><Relationship Type="http://schemas.openxmlformats.org/officeDocument/2006/relationships/slide" Target="/ppt/slides/slide7.xml" Id="Re7d987ea392345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3ac5cdef7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42ca14e184b2a" /><Relationship Type="http://schemas.openxmlformats.org/officeDocument/2006/relationships/theme" Target="/ppt/slideMasters/theme/theme1.xml" Id="R5bec6683327e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42ca14e18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185399684f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7a4886793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3575c82224e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552f3fff4a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813f339f14c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6700e3cd0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d3582a7b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HOLD 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 AN HOLDING AS ble etablert [år] og holder til i Valsøyfjord.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2 312 666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BJERKNES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Olaf Bjerknes, Otnesvegen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6687 Valsøyfjord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932 863 731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 AN HOLDING AS</a:t>
            </a:r>
          </a:p>
        </p:txBody>
      </p:sp>
    </p:spTree>
  </p:cSld>
  <p:clrMapOvr>
    <a:masterClrMapping xmlns:a="http://schemas.openxmlformats.org/drawingml/2006/main"/>
  </p:clrMapOvr>
</p:sld>
</file>