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e5970f654544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a101d20fbc449b"/>
  </p:sldMasterIdLst>
  <p:sldIdLst>
    <p:sldId xmlns:r="http://schemas.openxmlformats.org/officeDocument/2006/relationships" id="256" r:id="Re675adf6ce214f26"/>
    <p:sldId xmlns:r="http://schemas.openxmlformats.org/officeDocument/2006/relationships" id="257" r:id="R4997117658ad4b2c"/>
    <p:sldId xmlns:r="http://schemas.openxmlformats.org/officeDocument/2006/relationships" id="258" r:id="R1dfc7536a99d4a81"/>
    <p:sldId xmlns:r="http://schemas.openxmlformats.org/officeDocument/2006/relationships" id="259" r:id="R056c2dd5e1e6400f"/>
    <p:sldId xmlns:r="http://schemas.openxmlformats.org/officeDocument/2006/relationships" id="260" r:id="R74824203df9e461d"/>
    <p:sldId xmlns:r="http://schemas.openxmlformats.org/officeDocument/2006/relationships" id="261" r:id="R3f22eee2495a4aec"/>
    <p:sldId xmlns:r="http://schemas.openxmlformats.org/officeDocument/2006/relationships" id="262" r:id="R99f89cecad2446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101d20fbc449b" /><Relationship Type="http://schemas.openxmlformats.org/officeDocument/2006/relationships/slide" Target="/ppt/slides/slide1.xml" Id="Re675adf6ce214f26" /><Relationship Type="http://schemas.openxmlformats.org/officeDocument/2006/relationships/slide" Target="/ppt/slides/slide2.xml" Id="R4997117658ad4b2c" /><Relationship Type="http://schemas.openxmlformats.org/officeDocument/2006/relationships/slide" Target="/ppt/slides/slide3.xml" Id="R1dfc7536a99d4a81" /><Relationship Type="http://schemas.openxmlformats.org/officeDocument/2006/relationships/slide" Target="/ppt/slides/slide4.xml" Id="R056c2dd5e1e6400f" /><Relationship Type="http://schemas.openxmlformats.org/officeDocument/2006/relationships/slide" Target="/ppt/slides/slide5.xml" Id="R74824203df9e461d" /><Relationship Type="http://schemas.openxmlformats.org/officeDocument/2006/relationships/slide" Target="/ppt/slides/slide6.xml" Id="R3f22eee2495a4aec" /><Relationship Type="http://schemas.openxmlformats.org/officeDocument/2006/relationships/slide" Target="/ppt/slides/slide7.xml" Id="R99f89cecad2446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5f1faa2944a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eea9b75cb4ed0" /><Relationship Type="http://schemas.openxmlformats.org/officeDocument/2006/relationships/theme" Target="/ppt/slideMasters/theme/theme1.xml" Id="R5daebec8850c44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eea9b75cb4e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67c5452b643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82cde250b46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c360988aa48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a5df189ec44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747b0af6148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3a307572244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3c06ef90b4b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ERLPET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ERLPET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ERLPET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ERLPET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ERLPET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ERLPET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397 720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ERLPET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ERLPET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Otersteinveien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932 862 948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ERLPET HOLDING AS</a:t>
            </a:r>
          </a:p>
        </p:txBody>
      </p:sp>
    </p:spTree>
  </p:cSld>
  <p:clrMapOvr>
    <a:masterClrMapping xmlns:a="http://schemas.openxmlformats.org/drawingml/2006/main"/>
  </p:clrMapOvr>
</p:sld>
</file>