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a3c61e32744f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57f93c38fd4b15"/>
  </p:sldMasterIdLst>
  <p:sldIdLst>
    <p:sldId xmlns:r="http://schemas.openxmlformats.org/officeDocument/2006/relationships" id="256" r:id="R6c797cf21a734bce"/>
    <p:sldId xmlns:r="http://schemas.openxmlformats.org/officeDocument/2006/relationships" id="257" r:id="R664e352e54934b6d"/>
    <p:sldId xmlns:r="http://schemas.openxmlformats.org/officeDocument/2006/relationships" id="258" r:id="R2d41a9afd5a04329"/>
    <p:sldId xmlns:r="http://schemas.openxmlformats.org/officeDocument/2006/relationships" id="259" r:id="R0c625641a82041ae"/>
    <p:sldId xmlns:r="http://schemas.openxmlformats.org/officeDocument/2006/relationships" id="260" r:id="R4f13486133cf4f76"/>
    <p:sldId xmlns:r="http://schemas.openxmlformats.org/officeDocument/2006/relationships" id="261" r:id="Rd2d3d6f8176b463f"/>
    <p:sldId xmlns:r="http://schemas.openxmlformats.org/officeDocument/2006/relationships" id="262" r:id="R2b48f8627c044b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57f93c38fd4b15" /><Relationship Type="http://schemas.openxmlformats.org/officeDocument/2006/relationships/slide" Target="/ppt/slides/slide1.xml" Id="R6c797cf21a734bce" /><Relationship Type="http://schemas.openxmlformats.org/officeDocument/2006/relationships/slide" Target="/ppt/slides/slide2.xml" Id="R664e352e54934b6d" /><Relationship Type="http://schemas.openxmlformats.org/officeDocument/2006/relationships/slide" Target="/ppt/slides/slide3.xml" Id="R2d41a9afd5a04329" /><Relationship Type="http://schemas.openxmlformats.org/officeDocument/2006/relationships/slide" Target="/ppt/slides/slide4.xml" Id="R0c625641a82041ae" /><Relationship Type="http://schemas.openxmlformats.org/officeDocument/2006/relationships/slide" Target="/ppt/slides/slide5.xml" Id="R4f13486133cf4f76" /><Relationship Type="http://schemas.openxmlformats.org/officeDocument/2006/relationships/slide" Target="/ppt/slides/slide6.xml" Id="Rd2d3d6f8176b463f" /><Relationship Type="http://schemas.openxmlformats.org/officeDocument/2006/relationships/slide" Target="/ppt/slides/slide7.xml" Id="R2b48f8627c044b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38b24635446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f480b7eff49da" /><Relationship Type="http://schemas.openxmlformats.org/officeDocument/2006/relationships/theme" Target="/ppt/slideMasters/theme/theme1.xml" Id="R6a8491b03e2e4a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f480b7eff49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7c30c103c44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8354e1eb648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5be0d74e849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c375e80364f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3abef55fc46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70b961b7440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c9649f6a84c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HELMINSEN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HELMINSEN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489 519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5 986 084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6 004 514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UTNE HELMINSEN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Husebyveien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1623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932 854 775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HOLDING AS</a:t>
            </a:r>
          </a:p>
        </p:txBody>
      </p:sp>
    </p:spTree>
  </p:cSld>
  <p:clrMapOvr>
    <a:masterClrMapping xmlns:a="http://schemas.openxmlformats.org/drawingml/2006/main"/>
  </p:clrMapOvr>
</p:sld>
</file>