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0737aa0c0b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adc4600cf64598"/>
  </p:sldMasterIdLst>
  <p:sldIdLst>
    <p:sldId xmlns:r="http://schemas.openxmlformats.org/officeDocument/2006/relationships" id="256" r:id="R42786efe14bd480f"/>
    <p:sldId xmlns:r="http://schemas.openxmlformats.org/officeDocument/2006/relationships" id="257" r:id="R61aa3c189a7443bb"/>
    <p:sldId xmlns:r="http://schemas.openxmlformats.org/officeDocument/2006/relationships" id="258" r:id="R15ff3aa663b744b4"/>
    <p:sldId xmlns:r="http://schemas.openxmlformats.org/officeDocument/2006/relationships" id="259" r:id="R86f2791c87dd491a"/>
    <p:sldId xmlns:r="http://schemas.openxmlformats.org/officeDocument/2006/relationships" id="260" r:id="R431e1bf3bf454d27"/>
    <p:sldId xmlns:r="http://schemas.openxmlformats.org/officeDocument/2006/relationships" id="261" r:id="Ra29de8f08d1e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dc4600cf64598" /><Relationship Type="http://schemas.openxmlformats.org/officeDocument/2006/relationships/slide" Target="/ppt/slides/slide1.xml" Id="R42786efe14bd480f" /><Relationship Type="http://schemas.openxmlformats.org/officeDocument/2006/relationships/slide" Target="/ppt/slides/slide2.xml" Id="R61aa3c189a7443bb" /><Relationship Type="http://schemas.openxmlformats.org/officeDocument/2006/relationships/slide" Target="/ppt/slides/slide3.xml" Id="R15ff3aa663b744b4" /><Relationship Type="http://schemas.openxmlformats.org/officeDocument/2006/relationships/slide" Target="/ppt/slides/slide4.xml" Id="R86f2791c87dd491a" /><Relationship Type="http://schemas.openxmlformats.org/officeDocument/2006/relationships/slide" Target="/ppt/slides/slide5.xml" Id="R431e1bf3bf454d27" /><Relationship Type="http://schemas.openxmlformats.org/officeDocument/2006/relationships/slide" Target="/ppt/slides/slide6.xml" Id="Ra29de8f08d1e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c97e3a623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eaa6343964373" /><Relationship Type="http://schemas.openxmlformats.org/officeDocument/2006/relationships/theme" Target="/ppt/slideMasters/theme/theme1.xml" Id="R29816d4ecc30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3eaa634396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93d0ba825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dc5880d5a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cd3d94ff1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87efb494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68ba2b09748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438514a28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AIDAKLINIKKEN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AIDAKLINIKKEN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5236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932 854 538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AIDAKLINIKKEN AS</a:t>
            </a:r>
          </a:p>
        </p:txBody>
      </p:sp>
    </p:spTree>
  </p:cSld>
  <p:clrMapOvr>
    <a:masterClrMapping xmlns:a="http://schemas.openxmlformats.org/drawingml/2006/main"/>
  </p:clrMapOvr>
</p:sld>
</file>