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d61da53664d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184a59fcb4d05"/>
  </p:sldMasterIdLst>
  <p:sldIdLst>
    <p:sldId xmlns:r="http://schemas.openxmlformats.org/officeDocument/2006/relationships" id="256" r:id="R4d7f5194c01c4cb2"/>
    <p:sldId xmlns:r="http://schemas.openxmlformats.org/officeDocument/2006/relationships" id="257" r:id="Re6ad5345c08c4869"/>
    <p:sldId xmlns:r="http://schemas.openxmlformats.org/officeDocument/2006/relationships" id="258" r:id="R71357bc50b7b48d6"/>
    <p:sldId xmlns:r="http://schemas.openxmlformats.org/officeDocument/2006/relationships" id="259" r:id="Ref59ccf9e50a4b04"/>
    <p:sldId xmlns:r="http://schemas.openxmlformats.org/officeDocument/2006/relationships" id="260" r:id="R198787d6c56a4e6c"/>
    <p:sldId xmlns:r="http://schemas.openxmlformats.org/officeDocument/2006/relationships" id="261" r:id="Rca6f4c322416427d"/>
    <p:sldId xmlns:r="http://schemas.openxmlformats.org/officeDocument/2006/relationships" id="262" r:id="Rdeecac4f547c41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184a59fcb4d05" /><Relationship Type="http://schemas.openxmlformats.org/officeDocument/2006/relationships/slide" Target="/ppt/slides/slide1.xml" Id="R4d7f5194c01c4cb2" /><Relationship Type="http://schemas.openxmlformats.org/officeDocument/2006/relationships/slide" Target="/ppt/slides/slide2.xml" Id="Re6ad5345c08c4869" /><Relationship Type="http://schemas.openxmlformats.org/officeDocument/2006/relationships/slide" Target="/ppt/slides/slide3.xml" Id="R71357bc50b7b48d6" /><Relationship Type="http://schemas.openxmlformats.org/officeDocument/2006/relationships/slide" Target="/ppt/slides/slide4.xml" Id="Ref59ccf9e50a4b04" /><Relationship Type="http://schemas.openxmlformats.org/officeDocument/2006/relationships/slide" Target="/ppt/slides/slide5.xml" Id="R198787d6c56a4e6c" /><Relationship Type="http://schemas.openxmlformats.org/officeDocument/2006/relationships/slide" Target="/ppt/slides/slide6.xml" Id="Rca6f4c322416427d" /><Relationship Type="http://schemas.openxmlformats.org/officeDocument/2006/relationships/slide" Target="/ppt/slides/slide7.xml" Id="Rdeecac4f547c41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98138ea2248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54b2336c34016" /><Relationship Type="http://schemas.openxmlformats.org/officeDocument/2006/relationships/theme" Target="/ppt/slideMasters/theme/theme1.xml" Id="Red0a224c93a749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54b2336c340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484e7e48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a36260c1043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c9f6fbaa64e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fefeed187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87d8a0f814c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8aa5f248344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90379d1e42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LAUVIK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373 258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LAUVIK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EIDE LAUVIK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Rekkjavegen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932 835 967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LAUVIK AS</a:t>
            </a:r>
          </a:p>
        </p:txBody>
      </p:sp>
    </p:spTree>
  </p:cSld>
  <p:clrMapOvr>
    <a:masterClrMapping xmlns:a="http://schemas.openxmlformats.org/drawingml/2006/main"/>
  </p:clrMapOvr>
</p:sld>
</file>