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c3f55756946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bc910e6984b83"/>
  </p:sldMasterIdLst>
  <p:sldIdLst>
    <p:sldId xmlns:r="http://schemas.openxmlformats.org/officeDocument/2006/relationships" id="256" r:id="R6086964cffe24350"/>
    <p:sldId xmlns:r="http://schemas.openxmlformats.org/officeDocument/2006/relationships" id="257" r:id="R8be14ff6bee84d57"/>
    <p:sldId xmlns:r="http://schemas.openxmlformats.org/officeDocument/2006/relationships" id="258" r:id="R5fe0ccaf236f4f1c"/>
    <p:sldId xmlns:r="http://schemas.openxmlformats.org/officeDocument/2006/relationships" id="259" r:id="Re66c412395dc45f2"/>
    <p:sldId xmlns:r="http://schemas.openxmlformats.org/officeDocument/2006/relationships" id="260" r:id="Ra5ee28d4492444cb"/>
    <p:sldId xmlns:r="http://schemas.openxmlformats.org/officeDocument/2006/relationships" id="261" r:id="Rc31be53e7da443eb"/>
    <p:sldId xmlns:r="http://schemas.openxmlformats.org/officeDocument/2006/relationships" id="262" r:id="Rf8aa80a818d6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bc910e6984b83" /><Relationship Type="http://schemas.openxmlformats.org/officeDocument/2006/relationships/slide" Target="/ppt/slides/slide1.xml" Id="R6086964cffe24350" /><Relationship Type="http://schemas.openxmlformats.org/officeDocument/2006/relationships/slide" Target="/ppt/slides/slide2.xml" Id="R8be14ff6bee84d57" /><Relationship Type="http://schemas.openxmlformats.org/officeDocument/2006/relationships/slide" Target="/ppt/slides/slide3.xml" Id="R5fe0ccaf236f4f1c" /><Relationship Type="http://schemas.openxmlformats.org/officeDocument/2006/relationships/slide" Target="/ppt/slides/slide4.xml" Id="Re66c412395dc45f2" /><Relationship Type="http://schemas.openxmlformats.org/officeDocument/2006/relationships/slide" Target="/ppt/slides/slide5.xml" Id="Ra5ee28d4492444cb" /><Relationship Type="http://schemas.openxmlformats.org/officeDocument/2006/relationships/slide" Target="/ppt/slides/slide6.xml" Id="Rc31be53e7da443eb" /><Relationship Type="http://schemas.openxmlformats.org/officeDocument/2006/relationships/slide" Target="/ppt/slides/slide7.xml" Id="Rf8aa80a818d6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1ae0a5f65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d7ec990e64a4b" /><Relationship Type="http://schemas.openxmlformats.org/officeDocument/2006/relationships/theme" Target="/ppt/slideMasters/theme/theme1.xml" Id="R4c3047dc45d0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3d7ec990e6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7ee6b3294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cd9b46534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ee104ee9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60e1a0fad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9cab4ac0e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4ed16ed0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0bbc1e5b3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Sunnlandsskrenten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932 833 980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 HOLDING AS</a:t>
            </a:r>
          </a:p>
        </p:txBody>
      </p:sp>
    </p:spTree>
  </p:cSld>
  <p:clrMapOvr>
    <a:masterClrMapping xmlns:a="http://schemas.openxmlformats.org/drawingml/2006/main"/>
  </p:clrMapOvr>
</p:sld>
</file>