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964980290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a4275cff74f51"/>
  </p:sldMasterIdLst>
  <p:sldIdLst>
    <p:sldId xmlns:r="http://schemas.openxmlformats.org/officeDocument/2006/relationships" id="256" r:id="Rfc64a06f6f49426f"/>
    <p:sldId xmlns:r="http://schemas.openxmlformats.org/officeDocument/2006/relationships" id="257" r:id="Rc8f2a2202b7b437e"/>
    <p:sldId xmlns:r="http://schemas.openxmlformats.org/officeDocument/2006/relationships" id="258" r:id="R8f7c8eaf405f4acd"/>
    <p:sldId xmlns:r="http://schemas.openxmlformats.org/officeDocument/2006/relationships" id="259" r:id="R55027e5e5d624ac4"/>
    <p:sldId xmlns:r="http://schemas.openxmlformats.org/officeDocument/2006/relationships" id="260" r:id="R97076362dfed46fa"/>
    <p:sldId xmlns:r="http://schemas.openxmlformats.org/officeDocument/2006/relationships" id="261" r:id="R3d988c97643d4849"/>
    <p:sldId xmlns:r="http://schemas.openxmlformats.org/officeDocument/2006/relationships" id="262" r:id="R085b3cad858b41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a4275cff74f51" /><Relationship Type="http://schemas.openxmlformats.org/officeDocument/2006/relationships/slide" Target="/ppt/slides/slide1.xml" Id="Rfc64a06f6f49426f" /><Relationship Type="http://schemas.openxmlformats.org/officeDocument/2006/relationships/slide" Target="/ppt/slides/slide2.xml" Id="Rc8f2a2202b7b437e" /><Relationship Type="http://schemas.openxmlformats.org/officeDocument/2006/relationships/slide" Target="/ppt/slides/slide3.xml" Id="R8f7c8eaf405f4acd" /><Relationship Type="http://schemas.openxmlformats.org/officeDocument/2006/relationships/slide" Target="/ppt/slides/slide4.xml" Id="R55027e5e5d624ac4" /><Relationship Type="http://schemas.openxmlformats.org/officeDocument/2006/relationships/slide" Target="/ppt/slides/slide5.xml" Id="R97076362dfed46fa" /><Relationship Type="http://schemas.openxmlformats.org/officeDocument/2006/relationships/slide" Target="/ppt/slides/slide6.xml" Id="R3d988c97643d4849" /><Relationship Type="http://schemas.openxmlformats.org/officeDocument/2006/relationships/slide" Target="/ppt/slides/slide7.xml" Id="R085b3cad858b41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6d57bd940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3332bfd5042a9" /><Relationship Type="http://schemas.openxmlformats.org/officeDocument/2006/relationships/theme" Target="/ppt/slideMasters/theme/theme1.xml" Id="Ra794e2b1a1b9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3332bfd5042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8803bdb2340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dd572dc34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1dacab49e4a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8ef7c99c8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f7a7de29741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6f115e852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1db5835b9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FAGERJORD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MICHAEL FAGERJORD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