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797baa04f048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076e15a104464"/>
  </p:sldMasterIdLst>
  <p:sldIdLst>
    <p:sldId xmlns:r="http://schemas.openxmlformats.org/officeDocument/2006/relationships" id="256" r:id="R333adeeff32d4775"/>
    <p:sldId xmlns:r="http://schemas.openxmlformats.org/officeDocument/2006/relationships" id="257" r:id="R00f2764a010547b2"/>
    <p:sldId xmlns:r="http://schemas.openxmlformats.org/officeDocument/2006/relationships" id="258" r:id="R353c51c262914a1e"/>
    <p:sldId xmlns:r="http://schemas.openxmlformats.org/officeDocument/2006/relationships" id="259" r:id="Re0f1318e9bf545e3"/>
    <p:sldId xmlns:r="http://schemas.openxmlformats.org/officeDocument/2006/relationships" id="260" r:id="Reec86e8cabef4bcb"/>
    <p:sldId xmlns:r="http://schemas.openxmlformats.org/officeDocument/2006/relationships" id="261" r:id="R57979efd8e374d5e"/>
    <p:sldId xmlns:r="http://schemas.openxmlformats.org/officeDocument/2006/relationships" id="262" r:id="R0c56273402384f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076e15a104464" /><Relationship Type="http://schemas.openxmlformats.org/officeDocument/2006/relationships/slide" Target="/ppt/slides/slide1.xml" Id="R333adeeff32d4775" /><Relationship Type="http://schemas.openxmlformats.org/officeDocument/2006/relationships/slide" Target="/ppt/slides/slide2.xml" Id="R00f2764a010547b2" /><Relationship Type="http://schemas.openxmlformats.org/officeDocument/2006/relationships/slide" Target="/ppt/slides/slide3.xml" Id="R353c51c262914a1e" /><Relationship Type="http://schemas.openxmlformats.org/officeDocument/2006/relationships/slide" Target="/ppt/slides/slide4.xml" Id="Re0f1318e9bf545e3" /><Relationship Type="http://schemas.openxmlformats.org/officeDocument/2006/relationships/slide" Target="/ppt/slides/slide5.xml" Id="Reec86e8cabef4bcb" /><Relationship Type="http://schemas.openxmlformats.org/officeDocument/2006/relationships/slide" Target="/ppt/slides/slide6.xml" Id="R57979efd8e374d5e" /><Relationship Type="http://schemas.openxmlformats.org/officeDocument/2006/relationships/slide" Target="/ppt/slides/slide7.xml" Id="R0c56273402384f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05170f03d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9e74712a74daa" /><Relationship Type="http://schemas.openxmlformats.org/officeDocument/2006/relationships/theme" Target="/ppt/slideMasters/theme/theme1.xml" Id="Rf361308e938f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9e74712a74d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efe4f03c8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28c41e2041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125f432a4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74319cc13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984b0cba4d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82ff448cf41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41d68e4154e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TJH 085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TJH 085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1 002 891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5 420 053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5 450 565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ANDERS GUSTAV HORSTMARK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Bjørnenga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932 828 588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TJH 085 HOLDING AS</a:t>
            </a:r>
          </a:p>
        </p:txBody>
      </p:sp>
    </p:spTree>
  </p:cSld>
  <p:clrMapOvr>
    <a:masterClrMapping xmlns:a="http://schemas.openxmlformats.org/drawingml/2006/main"/>
  </p:clrMapOvr>
</p:sld>
</file>