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6d70f73a7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c5fff5dd442d5"/>
  </p:sldMasterIdLst>
  <p:sldIdLst>
    <p:sldId xmlns:r="http://schemas.openxmlformats.org/officeDocument/2006/relationships" id="256" r:id="R7df63b4602a64f40"/>
    <p:sldId xmlns:r="http://schemas.openxmlformats.org/officeDocument/2006/relationships" id="257" r:id="R879956f52fdd45ad"/>
    <p:sldId xmlns:r="http://schemas.openxmlformats.org/officeDocument/2006/relationships" id="258" r:id="Raabb873ae08949d6"/>
    <p:sldId xmlns:r="http://schemas.openxmlformats.org/officeDocument/2006/relationships" id="259" r:id="R991dbcb82119412a"/>
    <p:sldId xmlns:r="http://schemas.openxmlformats.org/officeDocument/2006/relationships" id="260" r:id="R7b9a01d2d83a49be"/>
    <p:sldId xmlns:r="http://schemas.openxmlformats.org/officeDocument/2006/relationships" id="261" r:id="R5d09b7a0c7124b2d"/>
    <p:sldId xmlns:r="http://schemas.openxmlformats.org/officeDocument/2006/relationships" id="262" r:id="Rd40a32fe48f4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c5fff5dd442d5" /><Relationship Type="http://schemas.openxmlformats.org/officeDocument/2006/relationships/slide" Target="/ppt/slides/slide1.xml" Id="R7df63b4602a64f40" /><Relationship Type="http://schemas.openxmlformats.org/officeDocument/2006/relationships/slide" Target="/ppt/slides/slide2.xml" Id="R879956f52fdd45ad" /><Relationship Type="http://schemas.openxmlformats.org/officeDocument/2006/relationships/slide" Target="/ppt/slides/slide3.xml" Id="Raabb873ae08949d6" /><Relationship Type="http://schemas.openxmlformats.org/officeDocument/2006/relationships/slide" Target="/ppt/slides/slide4.xml" Id="R991dbcb82119412a" /><Relationship Type="http://schemas.openxmlformats.org/officeDocument/2006/relationships/slide" Target="/ppt/slides/slide5.xml" Id="R7b9a01d2d83a49be" /><Relationship Type="http://schemas.openxmlformats.org/officeDocument/2006/relationships/slide" Target="/ppt/slides/slide6.xml" Id="R5d09b7a0c7124b2d" /><Relationship Type="http://schemas.openxmlformats.org/officeDocument/2006/relationships/slide" Target="/ppt/slides/slide7.xml" Id="Rd40a32fe48f4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ab74a9787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b23956619469b" /><Relationship Type="http://schemas.openxmlformats.org/officeDocument/2006/relationships/theme" Target="/ppt/slideMasters/theme/theme1.xml" Id="R762d99beae69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b23956619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13d36975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39bf8b45c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d2cffb86d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dbe79ab5f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5e6d15b8e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b52d1ef3b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71990dc884e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NRO CONSULTING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457 154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RAGNAR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Hindalsbakken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932 808 994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NRO CONSULTING AS</a:t>
            </a:r>
          </a:p>
        </p:txBody>
      </p:sp>
    </p:spTree>
  </p:cSld>
  <p:clrMapOvr>
    <a:masterClrMapping xmlns:a="http://schemas.openxmlformats.org/drawingml/2006/main"/>
  </p:clrMapOvr>
</p:sld>
</file>