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0c211ba3e143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ba620875b64159"/>
  </p:sldMasterIdLst>
  <p:sldIdLst>
    <p:sldId xmlns:r="http://schemas.openxmlformats.org/officeDocument/2006/relationships" id="256" r:id="R491eb19183464f38"/>
    <p:sldId xmlns:r="http://schemas.openxmlformats.org/officeDocument/2006/relationships" id="257" r:id="R0ec676992d89449c"/>
    <p:sldId xmlns:r="http://schemas.openxmlformats.org/officeDocument/2006/relationships" id="258" r:id="R68cdb48b0e164aa7"/>
    <p:sldId xmlns:r="http://schemas.openxmlformats.org/officeDocument/2006/relationships" id="259" r:id="Rd4cd6b23841b41f8"/>
    <p:sldId xmlns:r="http://schemas.openxmlformats.org/officeDocument/2006/relationships" id="260" r:id="R6b15d3507c5a4dd6"/>
    <p:sldId xmlns:r="http://schemas.openxmlformats.org/officeDocument/2006/relationships" id="261" r:id="Rd215df8c6944486f"/>
    <p:sldId xmlns:r="http://schemas.openxmlformats.org/officeDocument/2006/relationships" id="262" r:id="Ra9befabe94ed4f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ba620875b64159" /><Relationship Type="http://schemas.openxmlformats.org/officeDocument/2006/relationships/slide" Target="/ppt/slides/slide1.xml" Id="R491eb19183464f38" /><Relationship Type="http://schemas.openxmlformats.org/officeDocument/2006/relationships/slide" Target="/ppt/slides/slide2.xml" Id="R0ec676992d89449c" /><Relationship Type="http://schemas.openxmlformats.org/officeDocument/2006/relationships/slide" Target="/ppt/slides/slide3.xml" Id="R68cdb48b0e164aa7" /><Relationship Type="http://schemas.openxmlformats.org/officeDocument/2006/relationships/slide" Target="/ppt/slides/slide4.xml" Id="Rd4cd6b23841b41f8" /><Relationship Type="http://schemas.openxmlformats.org/officeDocument/2006/relationships/slide" Target="/ppt/slides/slide5.xml" Id="R6b15d3507c5a4dd6" /><Relationship Type="http://schemas.openxmlformats.org/officeDocument/2006/relationships/slide" Target="/ppt/slides/slide6.xml" Id="Rd215df8c6944486f" /><Relationship Type="http://schemas.openxmlformats.org/officeDocument/2006/relationships/slide" Target="/ppt/slides/slide7.xml" Id="Ra9befabe94ed4f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b6b959761046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e7b68deab491e" /><Relationship Type="http://schemas.openxmlformats.org/officeDocument/2006/relationships/theme" Target="/ppt/slideMasters/theme/theme1.xml" Id="R233065a8a0ee43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ce7b68deab49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918bb449b40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6eeecc7f044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3e9bf703e46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b9980613e46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a3c71f9404a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6bb5bae0843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5241304af4b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OHN 707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OHN 707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OHN 707 HOLDING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OHN 707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OHN 707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OHN 707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3 496 811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46 888 623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55 652 918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OHN 707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HOLTHE NORDERHAUG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OHN 707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Neslia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932 795 639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OHN 707 HOLDING AS</a:t>
            </a:r>
          </a:p>
        </p:txBody>
      </p:sp>
    </p:spTree>
  </p:cSld>
  <p:clrMapOvr>
    <a:masterClrMapping xmlns:a="http://schemas.openxmlformats.org/drawingml/2006/main"/>
  </p:clrMapOvr>
</p:sld>
</file>