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6e81a0d2548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cdb9787b64e10"/>
  </p:sldMasterIdLst>
  <p:sldIdLst>
    <p:sldId xmlns:r="http://schemas.openxmlformats.org/officeDocument/2006/relationships" id="256" r:id="R86fb8ef331c54534"/>
    <p:sldId xmlns:r="http://schemas.openxmlformats.org/officeDocument/2006/relationships" id="257" r:id="Rd08f3fa485944ddd"/>
    <p:sldId xmlns:r="http://schemas.openxmlformats.org/officeDocument/2006/relationships" id="258" r:id="R67f610f71aa2485c"/>
    <p:sldId xmlns:r="http://schemas.openxmlformats.org/officeDocument/2006/relationships" id="259" r:id="R57760d04e8284ae6"/>
    <p:sldId xmlns:r="http://schemas.openxmlformats.org/officeDocument/2006/relationships" id="260" r:id="R618947123e474bac"/>
    <p:sldId xmlns:r="http://schemas.openxmlformats.org/officeDocument/2006/relationships" id="261" r:id="R44dab8e7a102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cdb9787b64e10" /><Relationship Type="http://schemas.openxmlformats.org/officeDocument/2006/relationships/slide" Target="/ppt/slides/slide1.xml" Id="R86fb8ef331c54534" /><Relationship Type="http://schemas.openxmlformats.org/officeDocument/2006/relationships/slide" Target="/ppt/slides/slide2.xml" Id="Rd08f3fa485944ddd" /><Relationship Type="http://schemas.openxmlformats.org/officeDocument/2006/relationships/slide" Target="/ppt/slides/slide3.xml" Id="R67f610f71aa2485c" /><Relationship Type="http://schemas.openxmlformats.org/officeDocument/2006/relationships/slide" Target="/ppt/slides/slide4.xml" Id="R57760d04e8284ae6" /><Relationship Type="http://schemas.openxmlformats.org/officeDocument/2006/relationships/slide" Target="/ppt/slides/slide5.xml" Id="R618947123e474bac" /><Relationship Type="http://schemas.openxmlformats.org/officeDocument/2006/relationships/slide" Target="/ppt/slides/slide6.xml" Id="R44dab8e7a102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873cf3779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38538afe8416b" /><Relationship Type="http://schemas.openxmlformats.org/officeDocument/2006/relationships/theme" Target="/ppt/slideMasters/theme/theme1.xml" Id="R3c2be98f9aff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38538afe8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45fa68a57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70b18f281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296ba0dc0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626d6914b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28ef3aae42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bfb19bc68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LA8PV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LA8PV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ANDRE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Munkvollstien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932 764 377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LA8PV HOLDING AS</a:t>
            </a:r>
          </a:p>
        </p:txBody>
      </p:sp>
    </p:spTree>
  </p:cSld>
  <p:clrMapOvr>
    <a:masterClrMapping xmlns:a="http://schemas.openxmlformats.org/drawingml/2006/main"/>
  </p:clrMapOvr>
</p:sld>
</file>