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424ba4291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53c5778b74c48"/>
  </p:sldMasterIdLst>
  <p:sldIdLst>
    <p:sldId xmlns:r="http://schemas.openxmlformats.org/officeDocument/2006/relationships" id="256" r:id="R9bb3f94d79c34a00"/>
    <p:sldId xmlns:r="http://schemas.openxmlformats.org/officeDocument/2006/relationships" id="257" r:id="R6996a9157e1b4c4d"/>
    <p:sldId xmlns:r="http://schemas.openxmlformats.org/officeDocument/2006/relationships" id="258" r:id="R14467e031bc54305"/>
    <p:sldId xmlns:r="http://schemas.openxmlformats.org/officeDocument/2006/relationships" id="259" r:id="Rde33a4d3a5234518"/>
    <p:sldId xmlns:r="http://schemas.openxmlformats.org/officeDocument/2006/relationships" id="260" r:id="R47ec2d25659b4fcb"/>
    <p:sldId xmlns:r="http://schemas.openxmlformats.org/officeDocument/2006/relationships" id="261" r:id="Rc7969ab095884e39"/>
    <p:sldId xmlns:r="http://schemas.openxmlformats.org/officeDocument/2006/relationships" id="262" r:id="Ra96c497aca6240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53c5778b74c48" /><Relationship Type="http://schemas.openxmlformats.org/officeDocument/2006/relationships/slide" Target="/ppt/slides/slide1.xml" Id="R9bb3f94d79c34a00" /><Relationship Type="http://schemas.openxmlformats.org/officeDocument/2006/relationships/slide" Target="/ppt/slides/slide2.xml" Id="R6996a9157e1b4c4d" /><Relationship Type="http://schemas.openxmlformats.org/officeDocument/2006/relationships/slide" Target="/ppt/slides/slide3.xml" Id="R14467e031bc54305" /><Relationship Type="http://schemas.openxmlformats.org/officeDocument/2006/relationships/slide" Target="/ppt/slides/slide4.xml" Id="Rde33a4d3a5234518" /><Relationship Type="http://schemas.openxmlformats.org/officeDocument/2006/relationships/slide" Target="/ppt/slides/slide5.xml" Id="R47ec2d25659b4fcb" /><Relationship Type="http://schemas.openxmlformats.org/officeDocument/2006/relationships/slide" Target="/ppt/slides/slide6.xml" Id="Rc7969ab095884e39" /><Relationship Type="http://schemas.openxmlformats.org/officeDocument/2006/relationships/slide" Target="/ppt/slides/slide7.xml" Id="Ra96c497aca6240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64e8e265e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653fd8cd74585" /><Relationship Type="http://schemas.openxmlformats.org/officeDocument/2006/relationships/theme" Target="/ppt/slideMasters/theme/theme1.xml" Id="Rafd86721dcf54d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653fd8cd7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7248cb942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72f331bba47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acb6ca61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0c76879d4d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605f83ab9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19a59365649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2726625fb4c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STORGATEN 96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STORGATEN 96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STORGATEN 96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STORGATEN 96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STORGATEN 96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STORGATEN 96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438 364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4 442 189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STORGATEN 96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STORGATEN 96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932 755 475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STORGATEN 96</a:t>
            </a:r>
          </a:p>
        </p:txBody>
      </p:sp>
    </p:spTree>
  </p:cSld>
  <p:clrMapOvr>
    <a:masterClrMapping xmlns:a="http://schemas.openxmlformats.org/drawingml/2006/main"/>
  </p:clrMapOvr>
</p:sld>
</file>