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a6480ef02847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e035a496184653"/>
  </p:sldMasterIdLst>
  <p:sldIdLst>
    <p:sldId xmlns:r="http://schemas.openxmlformats.org/officeDocument/2006/relationships" id="256" r:id="Rb78f8a2fe8eb4c56"/>
    <p:sldId xmlns:r="http://schemas.openxmlformats.org/officeDocument/2006/relationships" id="257" r:id="Rf0bccaa6a7af4017"/>
    <p:sldId xmlns:r="http://schemas.openxmlformats.org/officeDocument/2006/relationships" id="258" r:id="Rd98ff7c563f743b1"/>
    <p:sldId xmlns:r="http://schemas.openxmlformats.org/officeDocument/2006/relationships" id="259" r:id="R60839300d3434a65"/>
    <p:sldId xmlns:r="http://schemas.openxmlformats.org/officeDocument/2006/relationships" id="260" r:id="Rb783f993a9874e23"/>
    <p:sldId xmlns:r="http://schemas.openxmlformats.org/officeDocument/2006/relationships" id="261" r:id="R4be43062c36f486e"/>
    <p:sldId xmlns:r="http://schemas.openxmlformats.org/officeDocument/2006/relationships" id="262" r:id="R9e56e9ec5f304b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035a496184653" /><Relationship Type="http://schemas.openxmlformats.org/officeDocument/2006/relationships/slide" Target="/ppt/slides/slide1.xml" Id="Rb78f8a2fe8eb4c56" /><Relationship Type="http://schemas.openxmlformats.org/officeDocument/2006/relationships/slide" Target="/ppt/slides/slide2.xml" Id="Rf0bccaa6a7af4017" /><Relationship Type="http://schemas.openxmlformats.org/officeDocument/2006/relationships/slide" Target="/ppt/slides/slide3.xml" Id="Rd98ff7c563f743b1" /><Relationship Type="http://schemas.openxmlformats.org/officeDocument/2006/relationships/slide" Target="/ppt/slides/slide4.xml" Id="R60839300d3434a65" /><Relationship Type="http://schemas.openxmlformats.org/officeDocument/2006/relationships/slide" Target="/ppt/slides/slide5.xml" Id="Rb783f993a9874e23" /><Relationship Type="http://schemas.openxmlformats.org/officeDocument/2006/relationships/slide" Target="/ppt/slides/slide6.xml" Id="R4be43062c36f486e" /><Relationship Type="http://schemas.openxmlformats.org/officeDocument/2006/relationships/slide" Target="/ppt/slides/slide7.xml" Id="R9e56e9ec5f304b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15bbc4d7241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b8036d1904445" /><Relationship Type="http://schemas.openxmlformats.org/officeDocument/2006/relationships/theme" Target="/ppt/slideMasters/theme/theme1.xml" Id="R7d0aca39275949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8b8036d19044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eea69db4e40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2a8e0bbfd41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a5b35162348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a3fa13aed46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562d47f684e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dd49ef5d644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91fe57d4640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 SPESIALPROSJEKT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 SPESIALPROSJEKT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647 437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138 294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183 024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RÆDERGÅRD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Langhusveien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932 749 335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