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a5b891f07347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d73c60ee34db5"/>
  </p:sldMasterIdLst>
  <p:sldIdLst>
    <p:sldId xmlns:r="http://schemas.openxmlformats.org/officeDocument/2006/relationships" id="256" r:id="R0a066c26b2064e64"/>
    <p:sldId xmlns:r="http://schemas.openxmlformats.org/officeDocument/2006/relationships" id="257" r:id="Rf89bd61a3a034e95"/>
    <p:sldId xmlns:r="http://schemas.openxmlformats.org/officeDocument/2006/relationships" id="258" r:id="R9850c349fedf4906"/>
    <p:sldId xmlns:r="http://schemas.openxmlformats.org/officeDocument/2006/relationships" id="259" r:id="R0bfe317ce16c484c"/>
    <p:sldId xmlns:r="http://schemas.openxmlformats.org/officeDocument/2006/relationships" id="260" r:id="R8c5f048e35e747c5"/>
    <p:sldId xmlns:r="http://schemas.openxmlformats.org/officeDocument/2006/relationships" id="261" r:id="R943569ecca604e2b"/>
    <p:sldId xmlns:r="http://schemas.openxmlformats.org/officeDocument/2006/relationships" id="262" r:id="R78f6e35e30cc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d73c60ee34db5" /><Relationship Type="http://schemas.openxmlformats.org/officeDocument/2006/relationships/slide" Target="/ppt/slides/slide1.xml" Id="R0a066c26b2064e64" /><Relationship Type="http://schemas.openxmlformats.org/officeDocument/2006/relationships/slide" Target="/ppt/slides/slide2.xml" Id="Rf89bd61a3a034e95" /><Relationship Type="http://schemas.openxmlformats.org/officeDocument/2006/relationships/slide" Target="/ppt/slides/slide3.xml" Id="R9850c349fedf4906" /><Relationship Type="http://schemas.openxmlformats.org/officeDocument/2006/relationships/slide" Target="/ppt/slides/slide4.xml" Id="R0bfe317ce16c484c" /><Relationship Type="http://schemas.openxmlformats.org/officeDocument/2006/relationships/slide" Target="/ppt/slides/slide5.xml" Id="R8c5f048e35e747c5" /><Relationship Type="http://schemas.openxmlformats.org/officeDocument/2006/relationships/slide" Target="/ppt/slides/slide6.xml" Id="R943569ecca604e2b" /><Relationship Type="http://schemas.openxmlformats.org/officeDocument/2006/relationships/slide" Target="/ppt/slides/slide7.xml" Id="R78f6e35e30cc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6b51f3bf94f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48dac55e94d4e" /><Relationship Type="http://schemas.openxmlformats.org/officeDocument/2006/relationships/theme" Target="/ppt/slideMasters/theme/theme1.xml" Id="R1ba2e216b82d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548dac55e9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40b6c3e4c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51d105f2d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6d97f40b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423bce1a44a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f3834aa56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e6f6534be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e6cf4765547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OMEGA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OMEGA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308 492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TONUM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TONUM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tobias@tonum.no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OMEGA AS</a:t>
            </a:r>
          </a:p>
        </p:txBody>
      </p:sp>
    </p:spTree>
  </p:cSld>
  <p:clrMapOvr>
    <a:masterClrMapping xmlns:a="http://schemas.openxmlformats.org/drawingml/2006/main"/>
  </p:clrMapOvr>
</p:sld>
</file>