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a3da59210244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899eec65814647"/>
  </p:sldMasterIdLst>
  <p:sldIdLst>
    <p:sldId xmlns:r="http://schemas.openxmlformats.org/officeDocument/2006/relationships" id="256" r:id="R5696d7cc50994a03"/>
    <p:sldId xmlns:r="http://schemas.openxmlformats.org/officeDocument/2006/relationships" id="257" r:id="R4256dad3b83e4f31"/>
    <p:sldId xmlns:r="http://schemas.openxmlformats.org/officeDocument/2006/relationships" id="258" r:id="Reb618ae07c8a440b"/>
    <p:sldId xmlns:r="http://schemas.openxmlformats.org/officeDocument/2006/relationships" id="259" r:id="Rf3a25a885dfa4b33"/>
    <p:sldId xmlns:r="http://schemas.openxmlformats.org/officeDocument/2006/relationships" id="260" r:id="R776484b1bf4641d2"/>
    <p:sldId xmlns:r="http://schemas.openxmlformats.org/officeDocument/2006/relationships" id="261" r:id="R894c6dbc749a42d6"/>
    <p:sldId xmlns:r="http://schemas.openxmlformats.org/officeDocument/2006/relationships" id="262" r:id="R87563eef9fca45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899eec65814647" /><Relationship Type="http://schemas.openxmlformats.org/officeDocument/2006/relationships/slide" Target="/ppt/slides/slide1.xml" Id="R5696d7cc50994a03" /><Relationship Type="http://schemas.openxmlformats.org/officeDocument/2006/relationships/slide" Target="/ppt/slides/slide2.xml" Id="R4256dad3b83e4f31" /><Relationship Type="http://schemas.openxmlformats.org/officeDocument/2006/relationships/slide" Target="/ppt/slides/slide3.xml" Id="Reb618ae07c8a440b" /><Relationship Type="http://schemas.openxmlformats.org/officeDocument/2006/relationships/slide" Target="/ppt/slides/slide4.xml" Id="Rf3a25a885dfa4b33" /><Relationship Type="http://schemas.openxmlformats.org/officeDocument/2006/relationships/slide" Target="/ppt/slides/slide5.xml" Id="R776484b1bf4641d2" /><Relationship Type="http://schemas.openxmlformats.org/officeDocument/2006/relationships/slide" Target="/ppt/slides/slide6.xml" Id="R894c6dbc749a42d6" /><Relationship Type="http://schemas.openxmlformats.org/officeDocument/2006/relationships/slide" Target="/ppt/slides/slide7.xml" Id="R87563eef9fca45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b6f492193d40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7ed911d9164a7b" /><Relationship Type="http://schemas.openxmlformats.org/officeDocument/2006/relationships/theme" Target="/ppt/slideMasters/theme/theme1.xml" Id="R4a8f9e433a9143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7ed911d9164a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10aacc5b7743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29142256fd4f9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0b23e4de0c48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ecd3ab630841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bc165547e74e8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3b77532193416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cd2ea6b32743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HOVDEDALEN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HOVDEDALEN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HOVDEDALEN HOLDING AS ble etablert [år] og holder til i Høvåg.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HOVDEDALEN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HOVDEDALEN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HOVDEDALEN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−7 956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−7 925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12 076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20 031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HOVDEDALEN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ØYVIND TØNNESSEN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HOVDEDALEN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Øyvind Tønnessen, Opsengveien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4770 Høvåg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932 736 640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HOVDEDALEN HOLDING AS</a:t>
            </a:r>
          </a:p>
        </p:txBody>
      </p:sp>
    </p:spTree>
  </p:cSld>
  <p:clrMapOvr>
    <a:masterClrMapping xmlns:a="http://schemas.openxmlformats.org/drawingml/2006/main"/>
  </p:clrMapOvr>
</p:sld>
</file>