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5db815c7e94e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147ca8183d48b1"/>
  </p:sldMasterIdLst>
  <p:sldIdLst>
    <p:sldId xmlns:r="http://schemas.openxmlformats.org/officeDocument/2006/relationships" id="256" r:id="Rb90f906c8e294c32"/>
    <p:sldId xmlns:r="http://schemas.openxmlformats.org/officeDocument/2006/relationships" id="257" r:id="R524a161b169c450d"/>
    <p:sldId xmlns:r="http://schemas.openxmlformats.org/officeDocument/2006/relationships" id="258" r:id="Rc0443937c8174d37"/>
    <p:sldId xmlns:r="http://schemas.openxmlformats.org/officeDocument/2006/relationships" id="259" r:id="R99f783ba306348e8"/>
    <p:sldId xmlns:r="http://schemas.openxmlformats.org/officeDocument/2006/relationships" id="260" r:id="Rca85800e545342eb"/>
    <p:sldId xmlns:r="http://schemas.openxmlformats.org/officeDocument/2006/relationships" id="261" r:id="Rf27a54589c744b9c"/>
    <p:sldId xmlns:r="http://schemas.openxmlformats.org/officeDocument/2006/relationships" id="262" r:id="Rc70ddb5cc76548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47ca8183d48b1" /><Relationship Type="http://schemas.openxmlformats.org/officeDocument/2006/relationships/slide" Target="/ppt/slides/slide1.xml" Id="Rb90f906c8e294c32" /><Relationship Type="http://schemas.openxmlformats.org/officeDocument/2006/relationships/slide" Target="/ppt/slides/slide2.xml" Id="R524a161b169c450d" /><Relationship Type="http://schemas.openxmlformats.org/officeDocument/2006/relationships/slide" Target="/ppt/slides/slide3.xml" Id="Rc0443937c8174d37" /><Relationship Type="http://schemas.openxmlformats.org/officeDocument/2006/relationships/slide" Target="/ppt/slides/slide4.xml" Id="R99f783ba306348e8" /><Relationship Type="http://schemas.openxmlformats.org/officeDocument/2006/relationships/slide" Target="/ppt/slides/slide5.xml" Id="Rca85800e545342eb" /><Relationship Type="http://schemas.openxmlformats.org/officeDocument/2006/relationships/slide" Target="/ppt/slides/slide6.xml" Id="Rf27a54589c744b9c" /><Relationship Type="http://schemas.openxmlformats.org/officeDocument/2006/relationships/slide" Target="/ppt/slides/slide7.xml" Id="Rc70ddb5cc76548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88f22212d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1857f76ab4c49" /><Relationship Type="http://schemas.openxmlformats.org/officeDocument/2006/relationships/theme" Target="/ppt/slideMasters/theme/theme1.xml" Id="R84facb24479247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d1857f76ab4c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e0121a6c04b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20386f73142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50efc39804e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09ca7f96045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2762ea7c74f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152c3cfa548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422685ffc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484 070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864 720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1 255 719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GUSTAFSSON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Brannstasjonsveien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932 732 041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 INVEST AS</a:t>
            </a:r>
          </a:p>
        </p:txBody>
      </p:sp>
    </p:spTree>
  </p:cSld>
  <p:clrMapOvr>
    <a:masterClrMapping xmlns:a="http://schemas.openxmlformats.org/drawingml/2006/main"/>
  </p:clrMapOvr>
</p:sld>
</file>