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3c5260158f48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0fc07ed983434b"/>
  </p:sldMasterIdLst>
  <p:sldIdLst>
    <p:sldId xmlns:r="http://schemas.openxmlformats.org/officeDocument/2006/relationships" id="256" r:id="R67dfe32718b64c24"/>
    <p:sldId xmlns:r="http://schemas.openxmlformats.org/officeDocument/2006/relationships" id="257" r:id="R85d3de7699834d42"/>
    <p:sldId xmlns:r="http://schemas.openxmlformats.org/officeDocument/2006/relationships" id="258" r:id="Rd8039ba011444e39"/>
    <p:sldId xmlns:r="http://schemas.openxmlformats.org/officeDocument/2006/relationships" id="259" r:id="R8c1a69b5aa09415c"/>
    <p:sldId xmlns:r="http://schemas.openxmlformats.org/officeDocument/2006/relationships" id="260" r:id="R8680a43f30a744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0fc07ed983434b" /><Relationship Type="http://schemas.openxmlformats.org/officeDocument/2006/relationships/slide" Target="/ppt/slides/slide1.xml" Id="R67dfe32718b64c24" /><Relationship Type="http://schemas.openxmlformats.org/officeDocument/2006/relationships/slide" Target="/ppt/slides/slide2.xml" Id="R85d3de7699834d42" /><Relationship Type="http://schemas.openxmlformats.org/officeDocument/2006/relationships/slide" Target="/ppt/slides/slide3.xml" Id="Rd8039ba011444e39" /><Relationship Type="http://schemas.openxmlformats.org/officeDocument/2006/relationships/slide" Target="/ppt/slides/slide4.xml" Id="R8c1a69b5aa09415c" /><Relationship Type="http://schemas.openxmlformats.org/officeDocument/2006/relationships/slide" Target="/ppt/slides/slide5.xml" Id="R8680a43f30a744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43a515095e4a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9adb52cba44d6" /><Relationship Type="http://schemas.openxmlformats.org/officeDocument/2006/relationships/theme" Target="/ppt/slideMasters/theme/theme1.xml" Id="R21757036d87444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b9adb52cba44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96b95367f42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62cdfe08c48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a4ab2d8284f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029a1c25a45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872ee52fa4c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STONE EXPRO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STONE EXPRO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STONE EXPRO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STONE EXPRO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STONE EXPRO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STONE EXPRO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932 709 201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STONE EXPRO AS</a:t>
            </a:r>
          </a:p>
        </p:txBody>
      </p:sp>
    </p:spTree>
  </p:cSld>
  <p:clrMapOvr>
    <a:masterClrMapping xmlns:a="http://schemas.openxmlformats.org/drawingml/2006/main"/>
  </p:clrMapOvr>
</p:sld>
</file>