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0e54717632e4f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843322a0cf04afe"/>
  </p:sldMasterIdLst>
  <p:sldIdLst>
    <p:sldId xmlns:r="http://schemas.openxmlformats.org/officeDocument/2006/relationships" id="256" r:id="Rfa1c5e64ae7344d6"/>
    <p:sldId xmlns:r="http://schemas.openxmlformats.org/officeDocument/2006/relationships" id="257" r:id="R77eefc683616498d"/>
    <p:sldId xmlns:r="http://schemas.openxmlformats.org/officeDocument/2006/relationships" id="258" r:id="R1bb497321d2b4162"/>
    <p:sldId xmlns:r="http://schemas.openxmlformats.org/officeDocument/2006/relationships" id="259" r:id="R3a74fa54e97a4ffb"/>
    <p:sldId xmlns:r="http://schemas.openxmlformats.org/officeDocument/2006/relationships" id="260" r:id="Re28ac36f59b84e2d"/>
    <p:sldId xmlns:r="http://schemas.openxmlformats.org/officeDocument/2006/relationships" id="261" r:id="R71056784d51d4fb9"/>
    <p:sldId xmlns:r="http://schemas.openxmlformats.org/officeDocument/2006/relationships" id="262" r:id="R0c54a25928c441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43322a0cf04afe" /><Relationship Type="http://schemas.openxmlformats.org/officeDocument/2006/relationships/slide" Target="/ppt/slides/slide1.xml" Id="Rfa1c5e64ae7344d6" /><Relationship Type="http://schemas.openxmlformats.org/officeDocument/2006/relationships/slide" Target="/ppt/slides/slide2.xml" Id="R77eefc683616498d" /><Relationship Type="http://schemas.openxmlformats.org/officeDocument/2006/relationships/slide" Target="/ppt/slides/slide3.xml" Id="R1bb497321d2b4162" /><Relationship Type="http://schemas.openxmlformats.org/officeDocument/2006/relationships/slide" Target="/ppt/slides/slide4.xml" Id="R3a74fa54e97a4ffb" /><Relationship Type="http://schemas.openxmlformats.org/officeDocument/2006/relationships/slide" Target="/ppt/slides/slide5.xml" Id="Re28ac36f59b84e2d" /><Relationship Type="http://schemas.openxmlformats.org/officeDocument/2006/relationships/slide" Target="/ppt/slides/slide6.xml" Id="R71056784d51d4fb9" /><Relationship Type="http://schemas.openxmlformats.org/officeDocument/2006/relationships/slide" Target="/ppt/slides/slide7.xml" Id="R0c54a25928c441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a7d18958f8437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0e83fb72b549e7" /><Relationship Type="http://schemas.openxmlformats.org/officeDocument/2006/relationships/theme" Target="/ppt/slideMasters/theme/theme1.xml" Id="R9fbadb0437ea448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f0e83fb72b549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e0620c7e448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9e53607687468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a5730a01d145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019395b5f54c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56ac3665de4f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a6d18741e44c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9036575d594c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PON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−23 104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−21 064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3 727 940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3 735 278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PER-OLA NILSSEN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Hornsundvegen 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9013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932 695 677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PON AS</a:t>
            </a:r>
          </a:p>
        </p:txBody>
      </p:sp>
    </p:spTree>
  </p:cSld>
  <p:clrMapOvr>
    <a:masterClrMapping xmlns:a="http://schemas.openxmlformats.org/drawingml/2006/main"/>
  </p:clrMapOvr>
</p:sld>
</file>