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ec6ebd876a47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e2c276ea1e4568"/>
  </p:sldMasterIdLst>
  <p:sldIdLst>
    <p:sldId xmlns:r="http://schemas.openxmlformats.org/officeDocument/2006/relationships" id="256" r:id="R954f218c81c84c58"/>
    <p:sldId xmlns:r="http://schemas.openxmlformats.org/officeDocument/2006/relationships" id="257" r:id="R5102ae84dd204299"/>
    <p:sldId xmlns:r="http://schemas.openxmlformats.org/officeDocument/2006/relationships" id="258" r:id="R371b846d7d4e4a8d"/>
    <p:sldId xmlns:r="http://schemas.openxmlformats.org/officeDocument/2006/relationships" id="259" r:id="R99bff826691c4f3c"/>
    <p:sldId xmlns:r="http://schemas.openxmlformats.org/officeDocument/2006/relationships" id="260" r:id="R2b7dae1165404e7c"/>
    <p:sldId xmlns:r="http://schemas.openxmlformats.org/officeDocument/2006/relationships" id="261" r:id="Rbeb912bac1b44997"/>
    <p:sldId xmlns:r="http://schemas.openxmlformats.org/officeDocument/2006/relationships" id="262" r:id="R845de577851c41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e2c276ea1e4568" /><Relationship Type="http://schemas.openxmlformats.org/officeDocument/2006/relationships/slide" Target="/ppt/slides/slide1.xml" Id="R954f218c81c84c58" /><Relationship Type="http://schemas.openxmlformats.org/officeDocument/2006/relationships/slide" Target="/ppt/slides/slide2.xml" Id="R5102ae84dd204299" /><Relationship Type="http://schemas.openxmlformats.org/officeDocument/2006/relationships/slide" Target="/ppt/slides/slide3.xml" Id="R371b846d7d4e4a8d" /><Relationship Type="http://schemas.openxmlformats.org/officeDocument/2006/relationships/slide" Target="/ppt/slides/slide4.xml" Id="R99bff826691c4f3c" /><Relationship Type="http://schemas.openxmlformats.org/officeDocument/2006/relationships/slide" Target="/ppt/slides/slide5.xml" Id="R2b7dae1165404e7c" /><Relationship Type="http://schemas.openxmlformats.org/officeDocument/2006/relationships/slide" Target="/ppt/slides/slide6.xml" Id="Rbeb912bac1b44997" /><Relationship Type="http://schemas.openxmlformats.org/officeDocument/2006/relationships/slide" Target="/ppt/slides/slide7.xml" Id="R845de577851c41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e44e73f68642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dea569e914338" /><Relationship Type="http://schemas.openxmlformats.org/officeDocument/2006/relationships/theme" Target="/ppt/slideMasters/theme/theme1.xml" Id="R7b1d17c8eb594a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bdea569e9143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ccb9871e348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a68546f0c43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541aa9ca84a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126bf7b1b49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600da35a644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5cca5ff9446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8cf5b4da94f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LARVE AS ble etablert [år] og holder til i Charlottenlund.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3 313 182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3 326 286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ARVE HELGESEN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Arve Helgesen, Charlotte Voigts veg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7060 Charlottenlund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932 688 174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LARVE AS</a:t>
            </a:r>
          </a:p>
        </p:txBody>
      </p:sp>
    </p:spTree>
  </p:cSld>
  <p:clrMapOvr>
    <a:masterClrMapping xmlns:a="http://schemas.openxmlformats.org/drawingml/2006/main"/>
  </p:clrMapOvr>
</p:sld>
</file>