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2931a96c404b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4c48f9932741cf"/>
  </p:sldMasterIdLst>
  <p:sldIdLst>
    <p:sldId xmlns:r="http://schemas.openxmlformats.org/officeDocument/2006/relationships" id="256" r:id="R53829e00c07e493e"/>
    <p:sldId xmlns:r="http://schemas.openxmlformats.org/officeDocument/2006/relationships" id="257" r:id="Re26c1f14b07c448e"/>
    <p:sldId xmlns:r="http://schemas.openxmlformats.org/officeDocument/2006/relationships" id="258" r:id="R2a1bf9893c434ff6"/>
    <p:sldId xmlns:r="http://schemas.openxmlformats.org/officeDocument/2006/relationships" id="259" r:id="R04fd1b3567c14089"/>
    <p:sldId xmlns:r="http://schemas.openxmlformats.org/officeDocument/2006/relationships" id="260" r:id="R2245bee4d3ad4670"/>
    <p:sldId xmlns:r="http://schemas.openxmlformats.org/officeDocument/2006/relationships" id="261" r:id="Rb6e781fa75cb43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4c48f9932741cf" /><Relationship Type="http://schemas.openxmlformats.org/officeDocument/2006/relationships/slide" Target="/ppt/slides/slide1.xml" Id="R53829e00c07e493e" /><Relationship Type="http://schemas.openxmlformats.org/officeDocument/2006/relationships/slide" Target="/ppt/slides/slide2.xml" Id="Re26c1f14b07c448e" /><Relationship Type="http://schemas.openxmlformats.org/officeDocument/2006/relationships/slide" Target="/ppt/slides/slide3.xml" Id="R2a1bf9893c434ff6" /><Relationship Type="http://schemas.openxmlformats.org/officeDocument/2006/relationships/slide" Target="/ppt/slides/slide4.xml" Id="R04fd1b3567c14089" /><Relationship Type="http://schemas.openxmlformats.org/officeDocument/2006/relationships/slide" Target="/ppt/slides/slide5.xml" Id="R2245bee4d3ad4670" /><Relationship Type="http://schemas.openxmlformats.org/officeDocument/2006/relationships/slide" Target="/ppt/slides/slide6.xml" Id="Rb6e781fa75cb43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2a51e1d19e47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5662052e942b0" /><Relationship Type="http://schemas.openxmlformats.org/officeDocument/2006/relationships/theme" Target="/ppt/slideMasters/theme/theme1.xml" Id="R96bd93cbc38947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75662052e942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83157daa442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e3b81b44b49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e4662957b4c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1745c82554a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a699c3fab4d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9f35125c04c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KNAPPHUSET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KNAPPHUSET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KNAPPHUSET AS ble etablert [år] og holder til i Hellesøy.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KNAPPHUSET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KNAPPHUSET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KNAPPHUSET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BERNT SYVERSEN KNAPPEN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KNAPPHUSET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Bernt Syversen Knappen, Knapphaugen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5334 Hellesøy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932 687 798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KNAPPHUSET AS</a:t>
            </a:r>
          </a:p>
        </p:txBody>
      </p:sp>
    </p:spTree>
  </p:cSld>
  <p:clrMapOvr>
    <a:masterClrMapping xmlns:a="http://schemas.openxmlformats.org/drawingml/2006/main"/>
  </p:clrMapOvr>
</p:sld>
</file>