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928db0a2ad49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3558db29864381"/>
  </p:sldMasterIdLst>
  <p:sldIdLst>
    <p:sldId xmlns:r="http://schemas.openxmlformats.org/officeDocument/2006/relationships" id="256" r:id="Rcea0f894c5b54e25"/>
    <p:sldId xmlns:r="http://schemas.openxmlformats.org/officeDocument/2006/relationships" id="257" r:id="R876d7cece3c64037"/>
    <p:sldId xmlns:r="http://schemas.openxmlformats.org/officeDocument/2006/relationships" id="258" r:id="R76206baf735c4002"/>
    <p:sldId xmlns:r="http://schemas.openxmlformats.org/officeDocument/2006/relationships" id="259" r:id="R04b4d62f348f40fb"/>
    <p:sldId xmlns:r="http://schemas.openxmlformats.org/officeDocument/2006/relationships" id="260" r:id="Rccd63e32dec8441c"/>
    <p:sldId xmlns:r="http://schemas.openxmlformats.org/officeDocument/2006/relationships" id="261" r:id="Rf1777fad634246db"/>
    <p:sldId xmlns:r="http://schemas.openxmlformats.org/officeDocument/2006/relationships" id="262" r:id="R3c6c607cdfed4c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3558db29864381" /><Relationship Type="http://schemas.openxmlformats.org/officeDocument/2006/relationships/slide" Target="/ppt/slides/slide1.xml" Id="Rcea0f894c5b54e25" /><Relationship Type="http://schemas.openxmlformats.org/officeDocument/2006/relationships/slide" Target="/ppt/slides/slide2.xml" Id="R876d7cece3c64037" /><Relationship Type="http://schemas.openxmlformats.org/officeDocument/2006/relationships/slide" Target="/ppt/slides/slide3.xml" Id="R76206baf735c4002" /><Relationship Type="http://schemas.openxmlformats.org/officeDocument/2006/relationships/slide" Target="/ppt/slides/slide4.xml" Id="R04b4d62f348f40fb" /><Relationship Type="http://schemas.openxmlformats.org/officeDocument/2006/relationships/slide" Target="/ppt/slides/slide5.xml" Id="Rccd63e32dec8441c" /><Relationship Type="http://schemas.openxmlformats.org/officeDocument/2006/relationships/slide" Target="/ppt/slides/slide6.xml" Id="Rf1777fad634246db" /><Relationship Type="http://schemas.openxmlformats.org/officeDocument/2006/relationships/slide" Target="/ppt/slides/slide7.xml" Id="R3c6c607cdfed4c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770911694044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1ad87fd0e4983" /><Relationship Type="http://schemas.openxmlformats.org/officeDocument/2006/relationships/theme" Target="/ppt/slideMasters/theme/theme1.xml" Id="Ra71865b770d749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21ad87fd0e49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cbddd81b64a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f58473d6844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9673785d046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7d0a9472946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ecaf434c245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1a04b49804c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0c00fe9ce4f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JØRN ARE VIGESTAD BERGE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JØRN ARE VIGESTAD BERGE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ARE VIGESTAD BERGE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JØRN ARE VIGESTAD BERGE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JØRN ARE VIGESTAD BERGE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JØRN ARE VIGESTAD BERGE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227 173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231 201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JØRN ARE VIGESTAD BERGE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ARE VIGESTAD BERGE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JØRN ARE VIGESTAD BERGE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Walstads vei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0493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932 613 018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JØRN ARE VIGESTAD BERGE AS</a:t>
            </a:r>
          </a:p>
        </p:txBody>
      </p:sp>
    </p:spTree>
  </p:cSld>
  <p:clrMapOvr>
    <a:masterClrMapping xmlns:a="http://schemas.openxmlformats.org/drawingml/2006/main"/>
  </p:clrMapOvr>
</p:sld>
</file>