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1bc74c56cb46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e4e93c3ebd4d46"/>
  </p:sldMasterIdLst>
  <p:sldIdLst>
    <p:sldId xmlns:r="http://schemas.openxmlformats.org/officeDocument/2006/relationships" id="256" r:id="R16028d2e4e504997"/>
    <p:sldId xmlns:r="http://schemas.openxmlformats.org/officeDocument/2006/relationships" id="257" r:id="R47d59bc737b6438e"/>
    <p:sldId xmlns:r="http://schemas.openxmlformats.org/officeDocument/2006/relationships" id="258" r:id="Ra14545a1fc4148ff"/>
    <p:sldId xmlns:r="http://schemas.openxmlformats.org/officeDocument/2006/relationships" id="259" r:id="R30e97d47ba944015"/>
    <p:sldId xmlns:r="http://schemas.openxmlformats.org/officeDocument/2006/relationships" id="260" r:id="Ra3213be3c0d945bc"/>
    <p:sldId xmlns:r="http://schemas.openxmlformats.org/officeDocument/2006/relationships" id="261" r:id="Re0dad7e088754361"/>
    <p:sldId xmlns:r="http://schemas.openxmlformats.org/officeDocument/2006/relationships" id="262" r:id="R684a7051bb7540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4e93c3ebd4d46" /><Relationship Type="http://schemas.openxmlformats.org/officeDocument/2006/relationships/slide" Target="/ppt/slides/slide1.xml" Id="R16028d2e4e504997" /><Relationship Type="http://schemas.openxmlformats.org/officeDocument/2006/relationships/slide" Target="/ppt/slides/slide2.xml" Id="R47d59bc737b6438e" /><Relationship Type="http://schemas.openxmlformats.org/officeDocument/2006/relationships/slide" Target="/ppt/slides/slide3.xml" Id="Ra14545a1fc4148ff" /><Relationship Type="http://schemas.openxmlformats.org/officeDocument/2006/relationships/slide" Target="/ppt/slides/slide4.xml" Id="R30e97d47ba944015" /><Relationship Type="http://schemas.openxmlformats.org/officeDocument/2006/relationships/slide" Target="/ppt/slides/slide5.xml" Id="Ra3213be3c0d945bc" /><Relationship Type="http://schemas.openxmlformats.org/officeDocument/2006/relationships/slide" Target="/ppt/slides/slide6.xml" Id="Re0dad7e088754361" /><Relationship Type="http://schemas.openxmlformats.org/officeDocument/2006/relationships/slide" Target="/ppt/slides/slide7.xml" Id="R684a7051bb7540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1aff2570c64d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a3d1200fa4661" /><Relationship Type="http://schemas.openxmlformats.org/officeDocument/2006/relationships/theme" Target="/ppt/slideMasters/theme/theme1.xml" Id="R76f7d69b46014a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fa3d1200fa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ef24388274a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b4a930c2f46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c80a905de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443d198c84a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11f08c1804f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f7f41b4b94d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5ad870b2045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 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 DAL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221 854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227 854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GJESDAL BJØRNDAL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Ryenbergveien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932 612 992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 DAL AS</a:t>
            </a:r>
          </a:p>
        </p:txBody>
      </p:sp>
    </p:spTree>
  </p:cSld>
  <p:clrMapOvr>
    <a:masterClrMapping xmlns:a="http://schemas.openxmlformats.org/drawingml/2006/main"/>
  </p:clrMapOvr>
</p:sld>
</file>