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427434b0354f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fa775c993040a2"/>
  </p:sldMasterIdLst>
  <p:sldIdLst>
    <p:sldId xmlns:r="http://schemas.openxmlformats.org/officeDocument/2006/relationships" id="256" r:id="R20d920806bdd4316"/>
    <p:sldId xmlns:r="http://schemas.openxmlformats.org/officeDocument/2006/relationships" id="257" r:id="R09d79b78fd6141ab"/>
    <p:sldId xmlns:r="http://schemas.openxmlformats.org/officeDocument/2006/relationships" id="258" r:id="R8e31a5c1e1dd4767"/>
    <p:sldId xmlns:r="http://schemas.openxmlformats.org/officeDocument/2006/relationships" id="259" r:id="R9c22f5d814764e67"/>
    <p:sldId xmlns:r="http://schemas.openxmlformats.org/officeDocument/2006/relationships" id="260" r:id="Rfeec41aa36ca4b1a"/>
    <p:sldId xmlns:r="http://schemas.openxmlformats.org/officeDocument/2006/relationships" id="261" r:id="Rd55d043126624e1b"/>
    <p:sldId xmlns:r="http://schemas.openxmlformats.org/officeDocument/2006/relationships" id="262" r:id="Ref1af7a9c6b0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a775c993040a2" /><Relationship Type="http://schemas.openxmlformats.org/officeDocument/2006/relationships/slide" Target="/ppt/slides/slide1.xml" Id="R20d920806bdd4316" /><Relationship Type="http://schemas.openxmlformats.org/officeDocument/2006/relationships/slide" Target="/ppt/slides/slide2.xml" Id="R09d79b78fd6141ab" /><Relationship Type="http://schemas.openxmlformats.org/officeDocument/2006/relationships/slide" Target="/ppt/slides/slide3.xml" Id="R8e31a5c1e1dd4767" /><Relationship Type="http://schemas.openxmlformats.org/officeDocument/2006/relationships/slide" Target="/ppt/slides/slide4.xml" Id="R9c22f5d814764e67" /><Relationship Type="http://schemas.openxmlformats.org/officeDocument/2006/relationships/slide" Target="/ppt/slides/slide5.xml" Id="Rfeec41aa36ca4b1a" /><Relationship Type="http://schemas.openxmlformats.org/officeDocument/2006/relationships/slide" Target="/ppt/slides/slide6.xml" Id="Rd55d043126624e1b" /><Relationship Type="http://schemas.openxmlformats.org/officeDocument/2006/relationships/slide" Target="/ppt/slides/slide7.xml" Id="Ref1af7a9c6b0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891323b7d41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84b2d18a045e9" /><Relationship Type="http://schemas.openxmlformats.org/officeDocument/2006/relationships/theme" Target="/ppt/slideMasters/theme/theme1.xml" Id="R4b2dad32beff49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884b2d18a045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50ce1fdab4e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a2d04b6054d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5d4a05b7e47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09806f5cf40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231068ba14f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996cf674749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decb3c34d48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100 MILE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 MILE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100 MILE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 MILE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 MILE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 MILE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241 171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 MILE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TIMON ANDRE LINDERUD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 MILE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Hemmestveitbakken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932 612 976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 MILE AS</a:t>
            </a:r>
          </a:p>
        </p:txBody>
      </p:sp>
    </p:spTree>
  </p:cSld>
  <p:clrMapOvr>
    <a:masterClrMapping xmlns:a="http://schemas.openxmlformats.org/drawingml/2006/main"/>
  </p:clrMapOvr>
</p:sld>
</file>