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68e4c56e6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89149b4f74a50"/>
  </p:sldMasterIdLst>
  <p:sldIdLst>
    <p:sldId xmlns:r="http://schemas.openxmlformats.org/officeDocument/2006/relationships" id="256" r:id="Re64ea12b86134e6e"/>
    <p:sldId xmlns:r="http://schemas.openxmlformats.org/officeDocument/2006/relationships" id="257" r:id="R339361dbd30749f7"/>
    <p:sldId xmlns:r="http://schemas.openxmlformats.org/officeDocument/2006/relationships" id="258" r:id="R5244ab95e7e94494"/>
    <p:sldId xmlns:r="http://schemas.openxmlformats.org/officeDocument/2006/relationships" id="259" r:id="R534d8ef143714c02"/>
    <p:sldId xmlns:r="http://schemas.openxmlformats.org/officeDocument/2006/relationships" id="260" r:id="Ree24ea5cc5c54ee7"/>
    <p:sldId xmlns:r="http://schemas.openxmlformats.org/officeDocument/2006/relationships" id="261" r:id="R4df3564ef0d8408a"/>
    <p:sldId xmlns:r="http://schemas.openxmlformats.org/officeDocument/2006/relationships" id="262" r:id="R30f0d975f3dc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89149b4f74a50" /><Relationship Type="http://schemas.openxmlformats.org/officeDocument/2006/relationships/slide" Target="/ppt/slides/slide1.xml" Id="Re64ea12b86134e6e" /><Relationship Type="http://schemas.openxmlformats.org/officeDocument/2006/relationships/slide" Target="/ppt/slides/slide2.xml" Id="R339361dbd30749f7" /><Relationship Type="http://schemas.openxmlformats.org/officeDocument/2006/relationships/slide" Target="/ppt/slides/slide3.xml" Id="R5244ab95e7e94494" /><Relationship Type="http://schemas.openxmlformats.org/officeDocument/2006/relationships/slide" Target="/ppt/slides/slide4.xml" Id="R534d8ef143714c02" /><Relationship Type="http://schemas.openxmlformats.org/officeDocument/2006/relationships/slide" Target="/ppt/slides/slide5.xml" Id="Ree24ea5cc5c54ee7" /><Relationship Type="http://schemas.openxmlformats.org/officeDocument/2006/relationships/slide" Target="/ppt/slides/slide6.xml" Id="R4df3564ef0d8408a" /><Relationship Type="http://schemas.openxmlformats.org/officeDocument/2006/relationships/slide" Target="/ppt/slides/slide7.xml" Id="R30f0d975f3dc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069b1c4b6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a711e577425e" /><Relationship Type="http://schemas.openxmlformats.org/officeDocument/2006/relationships/theme" Target="/ppt/slideMasters/theme/theme1.xml" Id="Rbf78ca14d9fc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3a711e577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2fef1e8bb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0fe0bf974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c2b59896f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c2ab6df78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b59b4384b40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e2a29a2db40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a2a365c9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NIEVA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NIEVA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1 905 635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LYNGNER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Egnehjemveien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NIEVA AS</a:t>
            </a:r>
          </a:p>
        </p:txBody>
      </p:sp>
    </p:spTree>
  </p:cSld>
  <p:clrMapOvr>
    <a:masterClrMapping xmlns:a="http://schemas.openxmlformats.org/drawingml/2006/main"/>
  </p:clrMapOvr>
</p:sld>
</file>