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bb631e489e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43a573b66f4401"/>
  </p:sldMasterIdLst>
  <p:sldIdLst>
    <p:sldId xmlns:r="http://schemas.openxmlformats.org/officeDocument/2006/relationships" id="256" r:id="R3c21957eb0a54323"/>
    <p:sldId xmlns:r="http://schemas.openxmlformats.org/officeDocument/2006/relationships" id="257" r:id="R3ea0a7cf0dc140f5"/>
    <p:sldId xmlns:r="http://schemas.openxmlformats.org/officeDocument/2006/relationships" id="258" r:id="R8012a64b637545df"/>
    <p:sldId xmlns:r="http://schemas.openxmlformats.org/officeDocument/2006/relationships" id="259" r:id="Rbf56413b25b74f28"/>
    <p:sldId xmlns:r="http://schemas.openxmlformats.org/officeDocument/2006/relationships" id="260" r:id="R8ae19ee66f244003"/>
    <p:sldId xmlns:r="http://schemas.openxmlformats.org/officeDocument/2006/relationships" id="261" r:id="Rc33c7307c71a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3a573b66f4401" /><Relationship Type="http://schemas.openxmlformats.org/officeDocument/2006/relationships/slide" Target="/ppt/slides/slide1.xml" Id="R3c21957eb0a54323" /><Relationship Type="http://schemas.openxmlformats.org/officeDocument/2006/relationships/slide" Target="/ppt/slides/slide2.xml" Id="R3ea0a7cf0dc140f5" /><Relationship Type="http://schemas.openxmlformats.org/officeDocument/2006/relationships/slide" Target="/ppt/slides/slide3.xml" Id="R8012a64b637545df" /><Relationship Type="http://schemas.openxmlformats.org/officeDocument/2006/relationships/slide" Target="/ppt/slides/slide4.xml" Id="Rbf56413b25b74f28" /><Relationship Type="http://schemas.openxmlformats.org/officeDocument/2006/relationships/slide" Target="/ppt/slides/slide5.xml" Id="R8ae19ee66f244003" /><Relationship Type="http://schemas.openxmlformats.org/officeDocument/2006/relationships/slide" Target="/ppt/slides/slide6.xml" Id="Rc33c7307c71a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c21f3f626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22e9b5bbd4635" /><Relationship Type="http://schemas.openxmlformats.org/officeDocument/2006/relationships/theme" Target="/ppt/slideMasters/theme/theme1.xml" Id="R5d102ea152c5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22e9b5bbd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b5ea8d10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759568b13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14f523ab349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051d9f4b0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b766fcd60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f92abf3dc48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NAVY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NAVY RØRVIK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Marøystrandvegen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932 610 086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NAVY HOLDING AS</a:t>
            </a:r>
          </a:p>
        </p:txBody>
      </p:sp>
    </p:spTree>
  </p:cSld>
  <p:clrMapOvr>
    <a:masterClrMapping xmlns:a="http://schemas.openxmlformats.org/drawingml/2006/main"/>
  </p:clrMapOvr>
</p:sld>
</file>