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99f0974c4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d2671d3514508"/>
  </p:sldMasterIdLst>
  <p:sldIdLst>
    <p:sldId xmlns:r="http://schemas.openxmlformats.org/officeDocument/2006/relationships" id="256" r:id="R4a14957e614a47aa"/>
    <p:sldId xmlns:r="http://schemas.openxmlformats.org/officeDocument/2006/relationships" id="257" r:id="R99c0ce69e0ef48bc"/>
    <p:sldId xmlns:r="http://schemas.openxmlformats.org/officeDocument/2006/relationships" id="258" r:id="R62c1b37b65514d96"/>
    <p:sldId xmlns:r="http://schemas.openxmlformats.org/officeDocument/2006/relationships" id="259" r:id="R88e0cd7bac8b4def"/>
    <p:sldId xmlns:r="http://schemas.openxmlformats.org/officeDocument/2006/relationships" id="260" r:id="Ra1a6dd122edb4eb0"/>
    <p:sldId xmlns:r="http://schemas.openxmlformats.org/officeDocument/2006/relationships" id="261" r:id="R363dad19ebe7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d2671d3514508" /><Relationship Type="http://schemas.openxmlformats.org/officeDocument/2006/relationships/slide" Target="/ppt/slides/slide1.xml" Id="R4a14957e614a47aa" /><Relationship Type="http://schemas.openxmlformats.org/officeDocument/2006/relationships/slide" Target="/ppt/slides/slide2.xml" Id="R99c0ce69e0ef48bc" /><Relationship Type="http://schemas.openxmlformats.org/officeDocument/2006/relationships/slide" Target="/ppt/slides/slide3.xml" Id="R62c1b37b65514d96" /><Relationship Type="http://schemas.openxmlformats.org/officeDocument/2006/relationships/slide" Target="/ppt/slides/slide4.xml" Id="R88e0cd7bac8b4def" /><Relationship Type="http://schemas.openxmlformats.org/officeDocument/2006/relationships/slide" Target="/ppt/slides/slide5.xml" Id="Ra1a6dd122edb4eb0" /><Relationship Type="http://schemas.openxmlformats.org/officeDocument/2006/relationships/slide" Target="/ppt/slides/slide6.xml" Id="R363dad19ebe7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780289d9d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5a9c48d8418b" /><Relationship Type="http://schemas.openxmlformats.org/officeDocument/2006/relationships/theme" Target="/ppt/slideMasters/theme/theme1.xml" Id="R690ea267a522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65a9c48d8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4d5b0078a45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6a01a55b1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5fa58303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94232875a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73d0c546c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ba58768ee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2 144 203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35 068 302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36 176 121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932 596 695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AS</a:t>
            </a:r>
          </a:p>
        </p:txBody>
      </p:sp>
    </p:spTree>
  </p:cSld>
  <p:clrMapOvr>
    <a:masterClrMapping xmlns:a="http://schemas.openxmlformats.org/drawingml/2006/main"/>
  </p:clrMapOvr>
</p:sld>
</file>