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ef90e7263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b2b3917b44ac7"/>
  </p:sldMasterIdLst>
  <p:sldIdLst>
    <p:sldId xmlns:r="http://schemas.openxmlformats.org/officeDocument/2006/relationships" id="256" r:id="R9e01f0f8ec8f47e6"/>
    <p:sldId xmlns:r="http://schemas.openxmlformats.org/officeDocument/2006/relationships" id="257" r:id="R534f1c746c8941b5"/>
    <p:sldId xmlns:r="http://schemas.openxmlformats.org/officeDocument/2006/relationships" id="258" r:id="R2a588300bc774098"/>
    <p:sldId xmlns:r="http://schemas.openxmlformats.org/officeDocument/2006/relationships" id="259" r:id="Rf02411d74eeb4e6e"/>
    <p:sldId xmlns:r="http://schemas.openxmlformats.org/officeDocument/2006/relationships" id="260" r:id="R9207e1e547a644f6"/>
    <p:sldId xmlns:r="http://schemas.openxmlformats.org/officeDocument/2006/relationships" id="261" r:id="R2269814f9adc47c9"/>
    <p:sldId xmlns:r="http://schemas.openxmlformats.org/officeDocument/2006/relationships" id="262" r:id="R4742b3b8ae2c40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b2b3917b44ac7" /><Relationship Type="http://schemas.openxmlformats.org/officeDocument/2006/relationships/slide" Target="/ppt/slides/slide1.xml" Id="R9e01f0f8ec8f47e6" /><Relationship Type="http://schemas.openxmlformats.org/officeDocument/2006/relationships/slide" Target="/ppt/slides/slide2.xml" Id="R534f1c746c8941b5" /><Relationship Type="http://schemas.openxmlformats.org/officeDocument/2006/relationships/slide" Target="/ppt/slides/slide3.xml" Id="R2a588300bc774098" /><Relationship Type="http://schemas.openxmlformats.org/officeDocument/2006/relationships/slide" Target="/ppt/slides/slide4.xml" Id="Rf02411d74eeb4e6e" /><Relationship Type="http://schemas.openxmlformats.org/officeDocument/2006/relationships/slide" Target="/ppt/slides/slide5.xml" Id="R9207e1e547a644f6" /><Relationship Type="http://schemas.openxmlformats.org/officeDocument/2006/relationships/slide" Target="/ppt/slides/slide6.xml" Id="R2269814f9adc47c9" /><Relationship Type="http://schemas.openxmlformats.org/officeDocument/2006/relationships/slide" Target="/ppt/slides/slide7.xml" Id="R4742b3b8ae2c40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0daff02d5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a2853ca741ae" /><Relationship Type="http://schemas.openxmlformats.org/officeDocument/2006/relationships/theme" Target="/ppt/slideMasters/theme/theme1.xml" Id="Rb1d3a0f73577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3fa2853ca741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e37a2d61b4d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3c5c1ac12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0d2165f94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a509b4324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d963cc4e5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fa7a2bff641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f9df5b3d5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CHAHAA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CHAHAA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1 823 565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SKARE HAANES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Thorsens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CHAHAA AS</a:t>
            </a:r>
          </a:p>
        </p:txBody>
      </p:sp>
    </p:spTree>
  </p:cSld>
  <p:clrMapOvr>
    <a:masterClrMapping xmlns:a="http://schemas.openxmlformats.org/drawingml/2006/main"/>
  </p:clrMapOvr>
</p:sld>
</file>