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2dbd68c5fd4a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51dcbffc574040"/>
  </p:sldMasterIdLst>
  <p:sldIdLst>
    <p:sldId xmlns:r="http://schemas.openxmlformats.org/officeDocument/2006/relationships" id="256" r:id="R8402935c9f4941e3"/>
    <p:sldId xmlns:r="http://schemas.openxmlformats.org/officeDocument/2006/relationships" id="257" r:id="R375b64b044a04f2b"/>
    <p:sldId xmlns:r="http://schemas.openxmlformats.org/officeDocument/2006/relationships" id="258" r:id="R54a707f020424831"/>
    <p:sldId xmlns:r="http://schemas.openxmlformats.org/officeDocument/2006/relationships" id="259" r:id="R451fffdc63974210"/>
    <p:sldId xmlns:r="http://schemas.openxmlformats.org/officeDocument/2006/relationships" id="260" r:id="R673fa8c012114937"/>
    <p:sldId xmlns:r="http://schemas.openxmlformats.org/officeDocument/2006/relationships" id="261" r:id="R5d3d39dc459848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1dcbffc574040" /><Relationship Type="http://schemas.openxmlformats.org/officeDocument/2006/relationships/slide" Target="/ppt/slides/slide1.xml" Id="R8402935c9f4941e3" /><Relationship Type="http://schemas.openxmlformats.org/officeDocument/2006/relationships/slide" Target="/ppt/slides/slide2.xml" Id="R375b64b044a04f2b" /><Relationship Type="http://schemas.openxmlformats.org/officeDocument/2006/relationships/slide" Target="/ppt/slides/slide3.xml" Id="R54a707f020424831" /><Relationship Type="http://schemas.openxmlformats.org/officeDocument/2006/relationships/slide" Target="/ppt/slides/slide4.xml" Id="R451fffdc63974210" /><Relationship Type="http://schemas.openxmlformats.org/officeDocument/2006/relationships/slide" Target="/ppt/slides/slide5.xml" Id="R673fa8c012114937" /><Relationship Type="http://schemas.openxmlformats.org/officeDocument/2006/relationships/slide" Target="/ppt/slides/slide6.xml" Id="R5d3d39dc459848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6a50f837f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238f819e64100" /><Relationship Type="http://schemas.openxmlformats.org/officeDocument/2006/relationships/theme" Target="/ppt/slideMasters/theme/theme1.xml" Id="R8434839600fc49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e238f819e641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77641df3941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41af6fa5743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d4bad6d0243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ced7b62e948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3b53f2c3f4c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087be11c440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ANKR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ANKR HOLDING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AKSJEFABRIKKEN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André Hæhre Kristiansen, Skades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932 574 659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ANKR HOLDING AS</a:t>
            </a:r>
          </a:p>
        </p:txBody>
      </p:sp>
    </p:spTree>
  </p:cSld>
  <p:clrMapOvr>
    <a:masterClrMapping xmlns:a="http://schemas.openxmlformats.org/drawingml/2006/main"/>
  </p:clrMapOvr>
</p:sld>
</file>